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61" r:id="rId5"/>
    <p:sldId id="262" r:id="rId6"/>
    <p:sldId id="260" r:id="rId7"/>
    <p:sldId id="263" r:id="rId8"/>
    <p:sldId id="264" r:id="rId9"/>
    <p:sldId id="267" r:id="rId10"/>
    <p:sldId id="268" r:id="rId11"/>
    <p:sldId id="266" r:id="rId12"/>
    <p:sldId id="265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D89CB"/>
    <a:srgbClr val="5680CA"/>
    <a:srgbClr val="34599C"/>
    <a:srgbClr val="4472C4"/>
    <a:srgbClr val="6581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DA37D80-6434-44D0-A028-1B22A696006F}" styleName="Светлый стиль 3 — акцент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28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A28C0EC-FA0F-43C6-9405-12313F7CB2A2}" type="doc">
      <dgm:prSet loTypeId="urn:microsoft.com/office/officeart/2008/layout/RadialCluster" loCatId="relationship" qsTypeId="urn:microsoft.com/office/officeart/2005/8/quickstyle/simple1" qsCatId="simple" csTypeId="urn:microsoft.com/office/officeart/2005/8/colors/accent1_5" csCatId="accent1" phldr="1"/>
      <dgm:spPr/>
      <dgm:t>
        <a:bodyPr/>
        <a:lstStyle/>
        <a:p>
          <a:endParaRPr lang="ru-RU"/>
        </a:p>
      </dgm:t>
    </dgm:pt>
    <dgm:pt modelId="{8EED285E-549D-402E-9EDA-F571F3FE5447}">
      <dgm:prSet phldrT="[Текст]"/>
      <dgm:spPr/>
      <dgm:t>
        <a:bodyPr/>
        <a:lstStyle/>
        <a:p>
          <a:r>
            <a:rPr lang="en-US" dirty="0"/>
            <a:t>LZ77</a:t>
          </a:r>
          <a:endParaRPr lang="ru-RU" dirty="0"/>
        </a:p>
      </dgm:t>
    </dgm:pt>
    <dgm:pt modelId="{506C0046-877E-4A11-8A49-01F1B8FC8D54}" type="parTrans" cxnId="{4208F273-E0AE-44E9-9165-F4E5662ED03E}">
      <dgm:prSet/>
      <dgm:spPr/>
      <dgm:t>
        <a:bodyPr/>
        <a:lstStyle/>
        <a:p>
          <a:endParaRPr lang="ru-RU"/>
        </a:p>
      </dgm:t>
    </dgm:pt>
    <dgm:pt modelId="{9FC09DC2-D0EC-42A3-B086-EB81ADCAB6EE}" type="sibTrans" cxnId="{4208F273-E0AE-44E9-9165-F4E5662ED03E}">
      <dgm:prSet/>
      <dgm:spPr/>
      <dgm:t>
        <a:bodyPr/>
        <a:lstStyle/>
        <a:p>
          <a:endParaRPr lang="ru-RU"/>
        </a:p>
      </dgm:t>
    </dgm:pt>
    <dgm:pt modelId="{575B9A04-5D0F-43D1-AB29-8DA0D175CD6B}">
      <dgm:prSet phldrT="[Текст]"/>
      <dgm:spPr/>
      <dgm:t>
        <a:bodyPr/>
        <a:lstStyle/>
        <a:p>
          <a:r>
            <a:rPr lang="en-US" dirty="0"/>
            <a:t>LZR</a:t>
          </a:r>
          <a:endParaRPr lang="ru-RU" dirty="0"/>
        </a:p>
      </dgm:t>
    </dgm:pt>
    <dgm:pt modelId="{7455C27C-913A-454E-B8EC-4F0CB3008977}" type="parTrans" cxnId="{98CC02B0-802C-421B-AC02-88CFC63007DC}">
      <dgm:prSet/>
      <dgm:spPr/>
      <dgm:t>
        <a:bodyPr/>
        <a:lstStyle/>
        <a:p>
          <a:endParaRPr lang="ru-RU"/>
        </a:p>
      </dgm:t>
    </dgm:pt>
    <dgm:pt modelId="{B9FA18DA-EC6E-4DDE-9E49-260CA22AF6F9}" type="sibTrans" cxnId="{98CC02B0-802C-421B-AC02-88CFC63007DC}">
      <dgm:prSet/>
      <dgm:spPr/>
      <dgm:t>
        <a:bodyPr/>
        <a:lstStyle/>
        <a:p>
          <a:endParaRPr lang="ru-RU"/>
        </a:p>
      </dgm:t>
    </dgm:pt>
    <dgm:pt modelId="{47135E8E-11C6-4E01-AE66-96215FD73B89}">
      <dgm:prSet phldrT="[Текст]"/>
      <dgm:spPr/>
      <dgm:t>
        <a:bodyPr/>
        <a:lstStyle/>
        <a:p>
          <a:r>
            <a:rPr lang="en-US" dirty="0"/>
            <a:t>LZSS</a:t>
          </a:r>
          <a:endParaRPr lang="ru-RU" dirty="0"/>
        </a:p>
      </dgm:t>
    </dgm:pt>
    <dgm:pt modelId="{D2CF8968-E39A-4728-9CA8-3619EA7C5E90}" type="parTrans" cxnId="{4F57143A-37D7-4071-895A-26B583E5B00E}">
      <dgm:prSet/>
      <dgm:spPr/>
      <dgm:t>
        <a:bodyPr/>
        <a:lstStyle/>
        <a:p>
          <a:endParaRPr lang="ru-RU"/>
        </a:p>
      </dgm:t>
    </dgm:pt>
    <dgm:pt modelId="{567ED2B7-D4EE-4089-8AF4-A8B226448032}" type="sibTrans" cxnId="{4F57143A-37D7-4071-895A-26B583E5B00E}">
      <dgm:prSet/>
      <dgm:spPr/>
      <dgm:t>
        <a:bodyPr/>
        <a:lstStyle/>
        <a:p>
          <a:endParaRPr lang="ru-RU"/>
        </a:p>
      </dgm:t>
    </dgm:pt>
    <dgm:pt modelId="{C7F205E7-2C06-4FE0-97E6-4B1809ED463F}">
      <dgm:prSet phldrT="[Текст]"/>
      <dgm:spPr/>
      <dgm:t>
        <a:bodyPr/>
        <a:lstStyle/>
        <a:p>
          <a:r>
            <a:rPr lang="en-US" dirty="0"/>
            <a:t>LZH</a:t>
          </a:r>
          <a:endParaRPr lang="ru-RU" dirty="0"/>
        </a:p>
      </dgm:t>
    </dgm:pt>
    <dgm:pt modelId="{5DB1AF1E-B429-4B69-AA93-789DC99A1742}" type="parTrans" cxnId="{EAD1E867-F04C-4548-BB65-23C36063C446}">
      <dgm:prSet/>
      <dgm:spPr/>
      <dgm:t>
        <a:bodyPr/>
        <a:lstStyle/>
        <a:p>
          <a:endParaRPr lang="ru-RU"/>
        </a:p>
      </dgm:t>
    </dgm:pt>
    <dgm:pt modelId="{7C21F0C3-0FBD-462B-AAEF-99830FEA79BF}" type="sibTrans" cxnId="{EAD1E867-F04C-4548-BB65-23C36063C446}">
      <dgm:prSet/>
      <dgm:spPr/>
      <dgm:t>
        <a:bodyPr/>
        <a:lstStyle/>
        <a:p>
          <a:endParaRPr lang="ru-RU"/>
        </a:p>
      </dgm:t>
    </dgm:pt>
    <dgm:pt modelId="{23E551D2-AF68-4B6A-AD43-76D126D038E1}">
      <dgm:prSet/>
      <dgm:spPr/>
      <dgm:t>
        <a:bodyPr/>
        <a:lstStyle/>
        <a:p>
          <a:r>
            <a:rPr lang="en-US" dirty="0"/>
            <a:t>LZB</a:t>
          </a:r>
          <a:endParaRPr lang="ru-RU" dirty="0"/>
        </a:p>
      </dgm:t>
    </dgm:pt>
    <dgm:pt modelId="{6C84903E-AA7F-4135-8C34-0863F9AF4E06}" type="parTrans" cxnId="{52D1305C-5A65-40B8-B0F5-3297468D1C3A}">
      <dgm:prSet/>
      <dgm:spPr/>
      <dgm:t>
        <a:bodyPr/>
        <a:lstStyle/>
        <a:p>
          <a:endParaRPr lang="ru-RU"/>
        </a:p>
      </dgm:t>
    </dgm:pt>
    <dgm:pt modelId="{7FB01963-9F8F-4D8D-827F-F695AAA15E44}" type="sibTrans" cxnId="{52D1305C-5A65-40B8-B0F5-3297468D1C3A}">
      <dgm:prSet/>
      <dgm:spPr/>
      <dgm:t>
        <a:bodyPr/>
        <a:lstStyle/>
        <a:p>
          <a:endParaRPr lang="ru-RU"/>
        </a:p>
      </dgm:t>
    </dgm:pt>
    <dgm:pt modelId="{95F95E43-DCC1-4414-BE33-6270C596B9B8}" type="pres">
      <dgm:prSet presAssocID="{CA28C0EC-FA0F-43C6-9405-12313F7CB2A2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</dgm:pt>
    <dgm:pt modelId="{914943FC-7886-4BF7-8E67-7D755FC2BD2D}" type="pres">
      <dgm:prSet presAssocID="{8EED285E-549D-402E-9EDA-F571F3FE5447}" presName="singleCycle" presStyleCnt="0"/>
      <dgm:spPr/>
    </dgm:pt>
    <dgm:pt modelId="{A741DA17-E999-437F-A517-0213BC87D885}" type="pres">
      <dgm:prSet presAssocID="{8EED285E-549D-402E-9EDA-F571F3FE5447}" presName="singleCenter" presStyleLbl="node1" presStyleIdx="0" presStyleCnt="5" custScaleX="114124" custScaleY="114125" custLinFactNeighborX="-26933" custLinFactNeighborY="-37894">
        <dgm:presLayoutVars>
          <dgm:chMax val="7"/>
          <dgm:chPref val="7"/>
        </dgm:presLayoutVars>
      </dgm:prSet>
      <dgm:spPr/>
    </dgm:pt>
    <dgm:pt modelId="{17125B72-7D84-4E8A-A049-7587B036D35E}" type="pres">
      <dgm:prSet presAssocID="{7455C27C-913A-454E-B8EC-4F0CB3008977}" presName="Name56" presStyleLbl="parChTrans1D2" presStyleIdx="0" presStyleCnt="4"/>
      <dgm:spPr/>
    </dgm:pt>
    <dgm:pt modelId="{426FE6BB-F791-46B2-9FF9-C5C7F31593A1}" type="pres">
      <dgm:prSet presAssocID="{575B9A04-5D0F-43D1-AB29-8DA0D175CD6B}" presName="text0" presStyleLbl="node1" presStyleIdx="1" presStyleCnt="5" custScaleX="142741" custScaleY="103122" custRadScaleRad="177058" custRadScaleInc="-187981">
        <dgm:presLayoutVars>
          <dgm:bulletEnabled val="1"/>
        </dgm:presLayoutVars>
      </dgm:prSet>
      <dgm:spPr/>
    </dgm:pt>
    <dgm:pt modelId="{B4E38B25-D6B3-4BAE-8BF8-40C2A7688148}" type="pres">
      <dgm:prSet presAssocID="{D2CF8968-E39A-4728-9CA8-3619EA7C5E90}" presName="Name56" presStyleLbl="parChTrans1D2" presStyleIdx="1" presStyleCnt="4"/>
      <dgm:spPr/>
    </dgm:pt>
    <dgm:pt modelId="{A141239A-8AD1-491C-BB47-816A90374017}" type="pres">
      <dgm:prSet presAssocID="{47135E8E-11C6-4E01-AE66-96215FD73B89}" presName="text0" presStyleLbl="node1" presStyleIdx="2" presStyleCnt="5" custScaleX="142741" custScaleY="103122" custRadScaleRad="93304" custRadScaleInc="333464">
        <dgm:presLayoutVars>
          <dgm:bulletEnabled val="1"/>
        </dgm:presLayoutVars>
      </dgm:prSet>
      <dgm:spPr/>
    </dgm:pt>
    <dgm:pt modelId="{4564C9D7-5A7F-4C95-9694-04BA016F2E16}" type="pres">
      <dgm:prSet presAssocID="{5DB1AF1E-B429-4B69-AA93-789DC99A1742}" presName="Name56" presStyleLbl="parChTrans1D2" presStyleIdx="2" presStyleCnt="4"/>
      <dgm:spPr/>
    </dgm:pt>
    <dgm:pt modelId="{96366C7F-E6E2-4439-A180-222067B7E959}" type="pres">
      <dgm:prSet presAssocID="{C7F205E7-2C06-4FE0-97E6-4B1809ED463F}" presName="text0" presStyleLbl="node1" presStyleIdx="3" presStyleCnt="5" custScaleX="142741" custScaleY="103122" custRadScaleRad="205066" custRadScaleInc="151509">
        <dgm:presLayoutVars>
          <dgm:bulletEnabled val="1"/>
        </dgm:presLayoutVars>
      </dgm:prSet>
      <dgm:spPr/>
    </dgm:pt>
    <dgm:pt modelId="{51F39D11-985B-4530-9CD3-8532052C4B96}" type="pres">
      <dgm:prSet presAssocID="{6C84903E-AA7F-4135-8C34-0863F9AF4E06}" presName="Name56" presStyleLbl="parChTrans1D2" presStyleIdx="3" presStyleCnt="4"/>
      <dgm:spPr/>
    </dgm:pt>
    <dgm:pt modelId="{EA06B4AE-6E91-4F0D-94F5-B4EDC187CF6E}" type="pres">
      <dgm:prSet presAssocID="{23E551D2-AF68-4B6A-AD43-76D126D038E1}" presName="text0" presStyleLbl="node1" presStyleIdx="4" presStyleCnt="5" custScaleX="142741" custScaleY="103122" custRadScaleRad="218417" custRadScaleInc="59263">
        <dgm:presLayoutVars>
          <dgm:bulletEnabled val="1"/>
        </dgm:presLayoutVars>
      </dgm:prSet>
      <dgm:spPr/>
    </dgm:pt>
  </dgm:ptLst>
  <dgm:cxnLst>
    <dgm:cxn modelId="{79409518-93BE-4EF4-8439-446B0751EE7C}" type="presOf" srcId="{47135E8E-11C6-4E01-AE66-96215FD73B89}" destId="{A141239A-8AD1-491C-BB47-816A90374017}" srcOrd="0" destOrd="0" presId="urn:microsoft.com/office/officeart/2008/layout/RadialCluster"/>
    <dgm:cxn modelId="{C636F027-5C1E-4355-BC00-85DE5574E5B1}" type="presOf" srcId="{D2CF8968-E39A-4728-9CA8-3619EA7C5E90}" destId="{B4E38B25-D6B3-4BAE-8BF8-40C2A7688148}" srcOrd="0" destOrd="0" presId="urn:microsoft.com/office/officeart/2008/layout/RadialCluster"/>
    <dgm:cxn modelId="{9150B030-7E6A-4D21-B313-2055E152249E}" type="presOf" srcId="{7455C27C-913A-454E-B8EC-4F0CB3008977}" destId="{17125B72-7D84-4E8A-A049-7587B036D35E}" srcOrd="0" destOrd="0" presId="urn:microsoft.com/office/officeart/2008/layout/RadialCluster"/>
    <dgm:cxn modelId="{4F57143A-37D7-4071-895A-26B583E5B00E}" srcId="{8EED285E-549D-402E-9EDA-F571F3FE5447}" destId="{47135E8E-11C6-4E01-AE66-96215FD73B89}" srcOrd="1" destOrd="0" parTransId="{D2CF8968-E39A-4728-9CA8-3619EA7C5E90}" sibTransId="{567ED2B7-D4EE-4089-8AF4-A8B226448032}"/>
    <dgm:cxn modelId="{52D1305C-5A65-40B8-B0F5-3297468D1C3A}" srcId="{8EED285E-549D-402E-9EDA-F571F3FE5447}" destId="{23E551D2-AF68-4B6A-AD43-76D126D038E1}" srcOrd="3" destOrd="0" parTransId="{6C84903E-AA7F-4135-8C34-0863F9AF4E06}" sibTransId="{7FB01963-9F8F-4D8D-827F-F695AAA15E44}"/>
    <dgm:cxn modelId="{EAD1E867-F04C-4548-BB65-23C36063C446}" srcId="{8EED285E-549D-402E-9EDA-F571F3FE5447}" destId="{C7F205E7-2C06-4FE0-97E6-4B1809ED463F}" srcOrd="2" destOrd="0" parTransId="{5DB1AF1E-B429-4B69-AA93-789DC99A1742}" sibTransId="{7C21F0C3-0FBD-462B-AAEF-99830FEA79BF}"/>
    <dgm:cxn modelId="{1762A373-BA88-48DA-9609-DD98682405A9}" type="presOf" srcId="{23E551D2-AF68-4B6A-AD43-76D126D038E1}" destId="{EA06B4AE-6E91-4F0D-94F5-B4EDC187CF6E}" srcOrd="0" destOrd="0" presId="urn:microsoft.com/office/officeart/2008/layout/RadialCluster"/>
    <dgm:cxn modelId="{4208F273-E0AE-44E9-9165-F4E5662ED03E}" srcId="{CA28C0EC-FA0F-43C6-9405-12313F7CB2A2}" destId="{8EED285E-549D-402E-9EDA-F571F3FE5447}" srcOrd="0" destOrd="0" parTransId="{506C0046-877E-4A11-8A49-01F1B8FC8D54}" sibTransId="{9FC09DC2-D0EC-42A3-B086-EB81ADCAB6EE}"/>
    <dgm:cxn modelId="{C3EF1075-19E7-461F-B46F-44CC12A7EFD9}" type="presOf" srcId="{8EED285E-549D-402E-9EDA-F571F3FE5447}" destId="{A741DA17-E999-437F-A517-0213BC87D885}" srcOrd="0" destOrd="0" presId="urn:microsoft.com/office/officeart/2008/layout/RadialCluster"/>
    <dgm:cxn modelId="{8D4AB28D-FC27-480E-8492-B38591689158}" type="presOf" srcId="{5DB1AF1E-B429-4B69-AA93-789DC99A1742}" destId="{4564C9D7-5A7F-4C95-9694-04BA016F2E16}" srcOrd="0" destOrd="0" presId="urn:microsoft.com/office/officeart/2008/layout/RadialCluster"/>
    <dgm:cxn modelId="{98CC02B0-802C-421B-AC02-88CFC63007DC}" srcId="{8EED285E-549D-402E-9EDA-F571F3FE5447}" destId="{575B9A04-5D0F-43D1-AB29-8DA0D175CD6B}" srcOrd="0" destOrd="0" parTransId="{7455C27C-913A-454E-B8EC-4F0CB3008977}" sibTransId="{B9FA18DA-EC6E-4DDE-9E49-260CA22AF6F9}"/>
    <dgm:cxn modelId="{05DB48DE-554B-4E94-944C-489F1E81E954}" type="presOf" srcId="{575B9A04-5D0F-43D1-AB29-8DA0D175CD6B}" destId="{426FE6BB-F791-46B2-9FF9-C5C7F31593A1}" srcOrd="0" destOrd="0" presId="urn:microsoft.com/office/officeart/2008/layout/RadialCluster"/>
    <dgm:cxn modelId="{702382F5-5036-4677-B3A7-B83461AE55A0}" type="presOf" srcId="{6C84903E-AA7F-4135-8C34-0863F9AF4E06}" destId="{51F39D11-985B-4530-9CD3-8532052C4B96}" srcOrd="0" destOrd="0" presId="urn:microsoft.com/office/officeart/2008/layout/RadialCluster"/>
    <dgm:cxn modelId="{CAD670F7-F6DF-49EC-B873-C5819326B22B}" type="presOf" srcId="{CA28C0EC-FA0F-43C6-9405-12313F7CB2A2}" destId="{95F95E43-DCC1-4414-BE33-6270C596B9B8}" srcOrd="0" destOrd="0" presId="urn:microsoft.com/office/officeart/2008/layout/RadialCluster"/>
    <dgm:cxn modelId="{A72EBEF8-A9E8-4849-824F-4C93ECDBB43D}" type="presOf" srcId="{C7F205E7-2C06-4FE0-97E6-4B1809ED463F}" destId="{96366C7F-E6E2-4439-A180-222067B7E959}" srcOrd="0" destOrd="0" presId="urn:microsoft.com/office/officeart/2008/layout/RadialCluster"/>
    <dgm:cxn modelId="{5809B099-357E-412C-A4F4-69EECC77548D}" type="presParOf" srcId="{95F95E43-DCC1-4414-BE33-6270C596B9B8}" destId="{914943FC-7886-4BF7-8E67-7D755FC2BD2D}" srcOrd="0" destOrd="0" presId="urn:microsoft.com/office/officeart/2008/layout/RadialCluster"/>
    <dgm:cxn modelId="{03E52FCC-454A-4BF0-8EFD-71B91031C60B}" type="presParOf" srcId="{914943FC-7886-4BF7-8E67-7D755FC2BD2D}" destId="{A741DA17-E999-437F-A517-0213BC87D885}" srcOrd="0" destOrd="0" presId="urn:microsoft.com/office/officeart/2008/layout/RadialCluster"/>
    <dgm:cxn modelId="{877C7AEF-0BFE-4A3D-B9E4-07DAE2B77EB2}" type="presParOf" srcId="{914943FC-7886-4BF7-8E67-7D755FC2BD2D}" destId="{17125B72-7D84-4E8A-A049-7587B036D35E}" srcOrd="1" destOrd="0" presId="urn:microsoft.com/office/officeart/2008/layout/RadialCluster"/>
    <dgm:cxn modelId="{DBBD5004-9687-413B-8705-008E9ADCA18C}" type="presParOf" srcId="{914943FC-7886-4BF7-8E67-7D755FC2BD2D}" destId="{426FE6BB-F791-46B2-9FF9-C5C7F31593A1}" srcOrd="2" destOrd="0" presId="urn:microsoft.com/office/officeart/2008/layout/RadialCluster"/>
    <dgm:cxn modelId="{113210AB-CF11-4647-9B1F-543BF7B2C45E}" type="presParOf" srcId="{914943FC-7886-4BF7-8E67-7D755FC2BD2D}" destId="{B4E38B25-D6B3-4BAE-8BF8-40C2A7688148}" srcOrd="3" destOrd="0" presId="urn:microsoft.com/office/officeart/2008/layout/RadialCluster"/>
    <dgm:cxn modelId="{AEC41B3D-7D00-4B98-9A4A-E8D73CA939D9}" type="presParOf" srcId="{914943FC-7886-4BF7-8E67-7D755FC2BD2D}" destId="{A141239A-8AD1-491C-BB47-816A90374017}" srcOrd="4" destOrd="0" presId="urn:microsoft.com/office/officeart/2008/layout/RadialCluster"/>
    <dgm:cxn modelId="{27AF3C6A-97E4-45AE-84AA-898B230D90C5}" type="presParOf" srcId="{914943FC-7886-4BF7-8E67-7D755FC2BD2D}" destId="{4564C9D7-5A7F-4C95-9694-04BA016F2E16}" srcOrd="5" destOrd="0" presId="urn:microsoft.com/office/officeart/2008/layout/RadialCluster"/>
    <dgm:cxn modelId="{19644049-7F52-4875-BF10-65D2E51D0926}" type="presParOf" srcId="{914943FC-7886-4BF7-8E67-7D755FC2BD2D}" destId="{96366C7F-E6E2-4439-A180-222067B7E959}" srcOrd="6" destOrd="0" presId="urn:microsoft.com/office/officeart/2008/layout/RadialCluster"/>
    <dgm:cxn modelId="{6838CDB8-7FD7-4D31-90E8-77C1A7ACBD4C}" type="presParOf" srcId="{914943FC-7886-4BF7-8E67-7D755FC2BD2D}" destId="{51F39D11-985B-4530-9CD3-8532052C4B96}" srcOrd="7" destOrd="0" presId="urn:microsoft.com/office/officeart/2008/layout/RadialCluster"/>
    <dgm:cxn modelId="{6F4E49FE-CAE0-4FE9-8006-F8223A06800F}" type="presParOf" srcId="{914943FC-7886-4BF7-8E67-7D755FC2BD2D}" destId="{EA06B4AE-6E91-4F0D-94F5-B4EDC187CF6E}" srcOrd="8" destOrd="0" presId="urn:microsoft.com/office/officeart/2008/layout/RadialCluster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7FAAEB3-3526-4B9B-80F6-18B64D5AC389}" type="doc">
      <dgm:prSet loTypeId="urn:microsoft.com/office/officeart/2008/layout/RadialCluster" loCatId="relationship" qsTypeId="urn:microsoft.com/office/officeart/2005/8/quickstyle/simple1" qsCatId="simple" csTypeId="urn:microsoft.com/office/officeart/2005/8/colors/accent1_5" csCatId="accent1" phldr="1"/>
      <dgm:spPr/>
      <dgm:t>
        <a:bodyPr/>
        <a:lstStyle/>
        <a:p>
          <a:endParaRPr lang="ru-RU"/>
        </a:p>
      </dgm:t>
    </dgm:pt>
    <dgm:pt modelId="{717E85DC-AE8E-41B5-A5DB-3661434C4F7A}">
      <dgm:prSet phldrT="[Текст]"/>
      <dgm:spPr/>
      <dgm:t>
        <a:bodyPr/>
        <a:lstStyle/>
        <a:p>
          <a:r>
            <a:rPr lang="en-US" dirty="0"/>
            <a:t>LZC</a:t>
          </a:r>
          <a:endParaRPr lang="ru-RU" dirty="0"/>
        </a:p>
      </dgm:t>
    </dgm:pt>
    <dgm:pt modelId="{2B817A20-4260-48F6-A59F-0162A3E66892}" type="parTrans" cxnId="{1B19BFF0-6F74-42FF-B4FC-E51D84CA6420}">
      <dgm:prSet/>
      <dgm:spPr/>
      <dgm:t>
        <a:bodyPr/>
        <a:lstStyle/>
        <a:p>
          <a:endParaRPr lang="ru-RU"/>
        </a:p>
      </dgm:t>
    </dgm:pt>
    <dgm:pt modelId="{9D0766AB-CF51-4AB8-A14D-EABDB4C4391B}" type="sibTrans" cxnId="{1B19BFF0-6F74-42FF-B4FC-E51D84CA6420}">
      <dgm:prSet/>
      <dgm:spPr/>
      <dgm:t>
        <a:bodyPr/>
        <a:lstStyle/>
        <a:p>
          <a:endParaRPr lang="ru-RU"/>
        </a:p>
      </dgm:t>
    </dgm:pt>
    <dgm:pt modelId="{C0A905FF-1EC1-4655-85F9-E03852FC747C}">
      <dgm:prSet phldrT="[Текст]"/>
      <dgm:spPr>
        <a:solidFill>
          <a:schemeClr val="accent2">
            <a:lumMod val="75000"/>
            <a:alpha val="74000"/>
          </a:schemeClr>
        </a:solidFill>
      </dgm:spPr>
      <dgm:t>
        <a:bodyPr/>
        <a:lstStyle/>
        <a:p>
          <a:r>
            <a:rPr lang="en-US" dirty="0"/>
            <a:t>LZW</a:t>
          </a:r>
          <a:endParaRPr lang="ru-RU" dirty="0"/>
        </a:p>
      </dgm:t>
    </dgm:pt>
    <dgm:pt modelId="{09820571-3198-4E45-92FD-69147EF286B8}" type="parTrans" cxnId="{F36640FA-A9B1-47E4-BFBB-0F308616A482}">
      <dgm:prSet/>
      <dgm:spPr/>
      <dgm:t>
        <a:bodyPr/>
        <a:lstStyle/>
        <a:p>
          <a:endParaRPr lang="ru-RU"/>
        </a:p>
      </dgm:t>
    </dgm:pt>
    <dgm:pt modelId="{5E796C3B-1E65-4129-B474-6A90A10C1F92}" type="sibTrans" cxnId="{F36640FA-A9B1-47E4-BFBB-0F308616A482}">
      <dgm:prSet/>
      <dgm:spPr/>
      <dgm:t>
        <a:bodyPr/>
        <a:lstStyle/>
        <a:p>
          <a:endParaRPr lang="ru-RU"/>
        </a:p>
      </dgm:t>
    </dgm:pt>
    <dgm:pt modelId="{6A0C9DB4-609B-4466-A18E-A4A6BDEB8242}">
      <dgm:prSet phldrT="[Текст]"/>
      <dgm:spPr/>
      <dgm:t>
        <a:bodyPr/>
        <a:lstStyle/>
        <a:p>
          <a:r>
            <a:rPr lang="en-US" dirty="0"/>
            <a:t>LZFG</a:t>
          </a:r>
          <a:endParaRPr lang="ru-RU" dirty="0"/>
        </a:p>
      </dgm:t>
    </dgm:pt>
    <dgm:pt modelId="{E9381119-7D6F-4E86-9260-DAE56AA465F4}" type="parTrans" cxnId="{8E58E480-9552-4FD6-BA7D-EDC13C1787F1}">
      <dgm:prSet/>
      <dgm:spPr/>
      <dgm:t>
        <a:bodyPr/>
        <a:lstStyle/>
        <a:p>
          <a:endParaRPr lang="ru-RU"/>
        </a:p>
      </dgm:t>
    </dgm:pt>
    <dgm:pt modelId="{426B7E2D-79DA-4DB5-BA93-977D4D18EBFB}" type="sibTrans" cxnId="{8E58E480-9552-4FD6-BA7D-EDC13C1787F1}">
      <dgm:prSet/>
      <dgm:spPr/>
      <dgm:t>
        <a:bodyPr/>
        <a:lstStyle/>
        <a:p>
          <a:endParaRPr lang="ru-RU"/>
        </a:p>
      </dgm:t>
    </dgm:pt>
    <dgm:pt modelId="{2D40BB84-0C78-4157-ADCC-09CF171930F0}">
      <dgm:prSet/>
      <dgm:spPr/>
      <dgm:t>
        <a:bodyPr/>
        <a:lstStyle/>
        <a:p>
          <a:r>
            <a:rPr lang="en-US" dirty="0"/>
            <a:t>LZMW</a:t>
          </a:r>
          <a:endParaRPr lang="ru-RU" dirty="0"/>
        </a:p>
      </dgm:t>
    </dgm:pt>
    <dgm:pt modelId="{D340DBF8-C5BD-437D-990E-E9734E5760C4}" type="parTrans" cxnId="{383AF612-B53A-4BAC-AD2C-6A15F55D21B6}">
      <dgm:prSet/>
      <dgm:spPr/>
      <dgm:t>
        <a:bodyPr/>
        <a:lstStyle/>
        <a:p>
          <a:endParaRPr lang="ru-RU"/>
        </a:p>
      </dgm:t>
    </dgm:pt>
    <dgm:pt modelId="{0CEC9CED-9471-4EFB-8536-2B9B2508A89C}" type="sibTrans" cxnId="{383AF612-B53A-4BAC-AD2C-6A15F55D21B6}">
      <dgm:prSet/>
      <dgm:spPr/>
      <dgm:t>
        <a:bodyPr/>
        <a:lstStyle/>
        <a:p>
          <a:endParaRPr lang="ru-RU"/>
        </a:p>
      </dgm:t>
    </dgm:pt>
    <dgm:pt modelId="{8B815A5F-1303-478F-8C00-E54B5F01EE5B}">
      <dgm:prSet/>
      <dgm:spPr/>
      <dgm:t>
        <a:bodyPr/>
        <a:lstStyle/>
        <a:p>
          <a:r>
            <a:rPr lang="en-US" dirty="0"/>
            <a:t>LZJ</a:t>
          </a:r>
          <a:endParaRPr lang="ru-RU" dirty="0"/>
        </a:p>
      </dgm:t>
    </dgm:pt>
    <dgm:pt modelId="{71C95EA9-48A6-458B-8EB8-F01F2C47CFE0}" type="parTrans" cxnId="{268AA783-DF80-4A3B-9B0E-E2D5A3A646F0}">
      <dgm:prSet/>
      <dgm:spPr/>
      <dgm:t>
        <a:bodyPr/>
        <a:lstStyle/>
        <a:p>
          <a:endParaRPr lang="ru-RU"/>
        </a:p>
      </dgm:t>
    </dgm:pt>
    <dgm:pt modelId="{D9974E66-FF0D-4B96-BFF1-E887238D20C9}" type="sibTrans" cxnId="{268AA783-DF80-4A3B-9B0E-E2D5A3A646F0}">
      <dgm:prSet/>
      <dgm:spPr/>
      <dgm:t>
        <a:bodyPr/>
        <a:lstStyle/>
        <a:p>
          <a:endParaRPr lang="ru-RU"/>
        </a:p>
      </dgm:t>
    </dgm:pt>
    <dgm:pt modelId="{51A277F5-59BF-4023-A3C5-A44A9B180ECF}">
      <dgm:prSet phldrT="[Текст]"/>
      <dgm:spPr/>
      <dgm:t>
        <a:bodyPr/>
        <a:lstStyle/>
        <a:p>
          <a:r>
            <a:rPr lang="en-US" dirty="0"/>
            <a:t>LZ78</a:t>
          </a:r>
        </a:p>
      </dgm:t>
    </dgm:pt>
    <dgm:pt modelId="{125038F0-A0F8-4317-BE8D-900BDE90DDE0}" type="sibTrans" cxnId="{5BF34492-16A9-4C26-BA07-432F3032B70D}">
      <dgm:prSet/>
      <dgm:spPr/>
      <dgm:t>
        <a:bodyPr/>
        <a:lstStyle/>
        <a:p>
          <a:endParaRPr lang="ru-RU"/>
        </a:p>
      </dgm:t>
    </dgm:pt>
    <dgm:pt modelId="{82386011-69C0-41CE-AFFE-94B76C98500A}" type="parTrans" cxnId="{5BF34492-16A9-4C26-BA07-432F3032B70D}">
      <dgm:prSet/>
      <dgm:spPr/>
      <dgm:t>
        <a:bodyPr/>
        <a:lstStyle/>
        <a:p>
          <a:endParaRPr lang="ru-RU"/>
        </a:p>
      </dgm:t>
    </dgm:pt>
    <dgm:pt modelId="{ADDED567-5800-4009-BD77-79133CA0CD4E}" type="pres">
      <dgm:prSet presAssocID="{C7FAAEB3-3526-4B9B-80F6-18B64D5AC389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</dgm:pt>
    <dgm:pt modelId="{A46ECE98-3294-4C56-8A34-55DA4F5928DB}" type="pres">
      <dgm:prSet presAssocID="{51A277F5-59BF-4023-A3C5-A44A9B180ECF}" presName="singleCycle" presStyleCnt="0"/>
      <dgm:spPr/>
    </dgm:pt>
    <dgm:pt modelId="{F9243290-6CCD-42B8-9CFB-97C42B8B14B1}" type="pres">
      <dgm:prSet presAssocID="{51A277F5-59BF-4023-A3C5-A44A9B180ECF}" presName="singleCenter" presStyleLbl="node1" presStyleIdx="0" presStyleCnt="6" custScaleX="85295" custScaleY="85296" custLinFactNeighborX="-3039" custLinFactNeighborY="-19137">
        <dgm:presLayoutVars>
          <dgm:chMax val="7"/>
          <dgm:chPref val="7"/>
        </dgm:presLayoutVars>
      </dgm:prSet>
      <dgm:spPr/>
    </dgm:pt>
    <dgm:pt modelId="{88DEA4A0-1ED8-41C5-95D6-1A435970ED0B}" type="pres">
      <dgm:prSet presAssocID="{2B817A20-4260-48F6-A59F-0162A3E66892}" presName="Name56" presStyleLbl="parChTrans1D2" presStyleIdx="0" presStyleCnt="5"/>
      <dgm:spPr/>
    </dgm:pt>
    <dgm:pt modelId="{F7CAFB39-91A0-4C84-8D58-2668B963E22B}" type="pres">
      <dgm:prSet presAssocID="{717E85DC-AE8E-41B5-A5DB-3661434C4F7A}" presName="text0" presStyleLbl="node1" presStyleIdx="1" presStyleCnt="6" custScaleX="107708" custScaleY="72498" custRadScaleRad="118199" custRadScaleInc="290188">
        <dgm:presLayoutVars>
          <dgm:bulletEnabled val="1"/>
        </dgm:presLayoutVars>
      </dgm:prSet>
      <dgm:spPr/>
    </dgm:pt>
    <dgm:pt modelId="{1EE391BF-10ED-4806-9812-382C69B00991}" type="pres">
      <dgm:prSet presAssocID="{09820571-3198-4E45-92FD-69147EF286B8}" presName="Name56" presStyleLbl="parChTrans1D2" presStyleIdx="1" presStyleCnt="5"/>
      <dgm:spPr/>
    </dgm:pt>
    <dgm:pt modelId="{A66645A2-40F2-409E-B3DF-7D4BFE5523A9}" type="pres">
      <dgm:prSet presAssocID="{C0A905FF-1EC1-4655-85F9-E03852FC747C}" presName="text0" presStyleLbl="node1" presStyleIdx="2" presStyleCnt="6" custScaleX="107708" custScaleY="72498" custRadScaleRad="66265" custRadScaleInc="197086">
        <dgm:presLayoutVars>
          <dgm:bulletEnabled val="1"/>
        </dgm:presLayoutVars>
      </dgm:prSet>
      <dgm:spPr/>
    </dgm:pt>
    <dgm:pt modelId="{3BC2AABD-D6FC-442D-B190-14D7C69F0F05}" type="pres">
      <dgm:prSet presAssocID="{E9381119-7D6F-4E86-9260-DAE56AA465F4}" presName="Name56" presStyleLbl="parChTrans1D2" presStyleIdx="2" presStyleCnt="5"/>
      <dgm:spPr/>
    </dgm:pt>
    <dgm:pt modelId="{5B8B73C4-0D39-4F6C-BDA8-EAAA9752AEE8}" type="pres">
      <dgm:prSet presAssocID="{6A0C9DB4-609B-4466-A18E-A4A6BDEB8242}" presName="text0" presStyleLbl="node1" presStyleIdx="3" presStyleCnt="6" custScaleX="107708" custScaleY="72498" custRadScaleRad="45836" custRadScaleInc="259108">
        <dgm:presLayoutVars>
          <dgm:bulletEnabled val="1"/>
        </dgm:presLayoutVars>
      </dgm:prSet>
      <dgm:spPr/>
    </dgm:pt>
    <dgm:pt modelId="{970F7D79-BC32-4657-8238-B5849C223D3F}" type="pres">
      <dgm:prSet presAssocID="{D340DBF8-C5BD-437D-990E-E9734E5760C4}" presName="Name56" presStyleLbl="parChTrans1D2" presStyleIdx="3" presStyleCnt="5"/>
      <dgm:spPr/>
    </dgm:pt>
    <dgm:pt modelId="{AE1F53B2-D2F8-4565-9DE7-B9B15B177248}" type="pres">
      <dgm:prSet presAssocID="{2D40BB84-0C78-4157-ADCC-09CF171930F0}" presName="text0" presStyleLbl="node1" presStyleIdx="4" presStyleCnt="6" custScaleX="107708" custScaleY="72498" custRadScaleRad="80602" custRadScaleInc="-402126">
        <dgm:presLayoutVars>
          <dgm:bulletEnabled val="1"/>
        </dgm:presLayoutVars>
      </dgm:prSet>
      <dgm:spPr/>
    </dgm:pt>
    <dgm:pt modelId="{EF129B38-233D-4C0B-B910-D75150D8935A}" type="pres">
      <dgm:prSet presAssocID="{71C95EA9-48A6-458B-8EB8-F01F2C47CFE0}" presName="Name56" presStyleLbl="parChTrans1D2" presStyleIdx="4" presStyleCnt="5"/>
      <dgm:spPr/>
    </dgm:pt>
    <dgm:pt modelId="{F0F4B8A1-1DFF-4BB7-9BB2-D240026262FF}" type="pres">
      <dgm:prSet presAssocID="{8B815A5F-1303-478F-8C00-E54B5F01EE5B}" presName="text0" presStyleLbl="node1" presStyleIdx="5" presStyleCnt="6" custScaleX="107708" custScaleY="72498" custRadScaleRad="140105" custRadScaleInc="384111">
        <dgm:presLayoutVars>
          <dgm:bulletEnabled val="1"/>
        </dgm:presLayoutVars>
      </dgm:prSet>
      <dgm:spPr/>
    </dgm:pt>
  </dgm:ptLst>
  <dgm:cxnLst>
    <dgm:cxn modelId="{5E231A05-3E3B-4B83-9AC4-02B3AAAC8913}" type="presOf" srcId="{09820571-3198-4E45-92FD-69147EF286B8}" destId="{1EE391BF-10ED-4806-9812-382C69B00991}" srcOrd="0" destOrd="0" presId="urn:microsoft.com/office/officeart/2008/layout/RadialCluster"/>
    <dgm:cxn modelId="{383AF612-B53A-4BAC-AD2C-6A15F55D21B6}" srcId="{51A277F5-59BF-4023-A3C5-A44A9B180ECF}" destId="{2D40BB84-0C78-4157-ADCC-09CF171930F0}" srcOrd="3" destOrd="0" parTransId="{D340DBF8-C5BD-437D-990E-E9734E5760C4}" sibTransId="{0CEC9CED-9471-4EFB-8536-2B9B2508A89C}"/>
    <dgm:cxn modelId="{35B34614-5DF3-4056-A39F-649AC1C3F9C7}" type="presOf" srcId="{C0A905FF-1EC1-4655-85F9-E03852FC747C}" destId="{A66645A2-40F2-409E-B3DF-7D4BFE5523A9}" srcOrd="0" destOrd="0" presId="urn:microsoft.com/office/officeart/2008/layout/RadialCluster"/>
    <dgm:cxn modelId="{0E56DA18-14C9-4CF1-94E2-9C4F9BB11507}" type="presOf" srcId="{71C95EA9-48A6-458B-8EB8-F01F2C47CFE0}" destId="{EF129B38-233D-4C0B-B910-D75150D8935A}" srcOrd="0" destOrd="0" presId="urn:microsoft.com/office/officeart/2008/layout/RadialCluster"/>
    <dgm:cxn modelId="{5B043F4B-8054-4D4C-A60B-C206F649F5C8}" type="presOf" srcId="{D340DBF8-C5BD-437D-990E-E9734E5760C4}" destId="{970F7D79-BC32-4657-8238-B5849C223D3F}" srcOrd="0" destOrd="0" presId="urn:microsoft.com/office/officeart/2008/layout/RadialCluster"/>
    <dgm:cxn modelId="{88961C7C-B464-493E-BEE6-90D1E4EA4476}" type="presOf" srcId="{2D40BB84-0C78-4157-ADCC-09CF171930F0}" destId="{AE1F53B2-D2F8-4565-9DE7-B9B15B177248}" srcOrd="0" destOrd="0" presId="urn:microsoft.com/office/officeart/2008/layout/RadialCluster"/>
    <dgm:cxn modelId="{8E58E480-9552-4FD6-BA7D-EDC13C1787F1}" srcId="{51A277F5-59BF-4023-A3C5-A44A9B180ECF}" destId="{6A0C9DB4-609B-4466-A18E-A4A6BDEB8242}" srcOrd="2" destOrd="0" parTransId="{E9381119-7D6F-4E86-9260-DAE56AA465F4}" sibTransId="{426B7E2D-79DA-4DB5-BA93-977D4D18EBFB}"/>
    <dgm:cxn modelId="{268AA783-DF80-4A3B-9B0E-E2D5A3A646F0}" srcId="{51A277F5-59BF-4023-A3C5-A44A9B180ECF}" destId="{8B815A5F-1303-478F-8C00-E54B5F01EE5B}" srcOrd="4" destOrd="0" parTransId="{71C95EA9-48A6-458B-8EB8-F01F2C47CFE0}" sibTransId="{D9974E66-FF0D-4B96-BFF1-E887238D20C9}"/>
    <dgm:cxn modelId="{35D6808F-31AC-4892-90E4-25D97E1D8D62}" type="presOf" srcId="{C7FAAEB3-3526-4B9B-80F6-18B64D5AC389}" destId="{ADDED567-5800-4009-BD77-79133CA0CD4E}" srcOrd="0" destOrd="0" presId="urn:microsoft.com/office/officeart/2008/layout/RadialCluster"/>
    <dgm:cxn modelId="{5BF34492-16A9-4C26-BA07-432F3032B70D}" srcId="{C7FAAEB3-3526-4B9B-80F6-18B64D5AC389}" destId="{51A277F5-59BF-4023-A3C5-A44A9B180ECF}" srcOrd="0" destOrd="0" parTransId="{82386011-69C0-41CE-AFFE-94B76C98500A}" sibTransId="{125038F0-A0F8-4317-BE8D-900BDE90DDE0}"/>
    <dgm:cxn modelId="{61E4859D-29F8-4AA8-9619-88E29CDFF997}" type="presOf" srcId="{E9381119-7D6F-4E86-9260-DAE56AA465F4}" destId="{3BC2AABD-D6FC-442D-B190-14D7C69F0F05}" srcOrd="0" destOrd="0" presId="urn:microsoft.com/office/officeart/2008/layout/RadialCluster"/>
    <dgm:cxn modelId="{D3754DB7-CD96-46D0-B49D-6B92B37F2284}" type="presOf" srcId="{51A277F5-59BF-4023-A3C5-A44A9B180ECF}" destId="{F9243290-6CCD-42B8-9CFB-97C42B8B14B1}" srcOrd="0" destOrd="0" presId="urn:microsoft.com/office/officeart/2008/layout/RadialCluster"/>
    <dgm:cxn modelId="{929912D2-956C-4D5C-9367-7435EE8B6D2B}" type="presOf" srcId="{6A0C9DB4-609B-4466-A18E-A4A6BDEB8242}" destId="{5B8B73C4-0D39-4F6C-BDA8-EAAA9752AEE8}" srcOrd="0" destOrd="0" presId="urn:microsoft.com/office/officeart/2008/layout/RadialCluster"/>
    <dgm:cxn modelId="{45C57DDA-DCA2-489F-BBA6-A8AFD47E7F49}" type="presOf" srcId="{8B815A5F-1303-478F-8C00-E54B5F01EE5B}" destId="{F0F4B8A1-1DFF-4BB7-9BB2-D240026262FF}" srcOrd="0" destOrd="0" presId="urn:microsoft.com/office/officeart/2008/layout/RadialCluster"/>
    <dgm:cxn modelId="{C77B7BE5-86B0-4294-9FA3-818C5699FB38}" type="presOf" srcId="{717E85DC-AE8E-41B5-A5DB-3661434C4F7A}" destId="{F7CAFB39-91A0-4C84-8D58-2668B963E22B}" srcOrd="0" destOrd="0" presId="urn:microsoft.com/office/officeart/2008/layout/RadialCluster"/>
    <dgm:cxn modelId="{1B19BFF0-6F74-42FF-B4FC-E51D84CA6420}" srcId="{51A277F5-59BF-4023-A3C5-A44A9B180ECF}" destId="{717E85DC-AE8E-41B5-A5DB-3661434C4F7A}" srcOrd="0" destOrd="0" parTransId="{2B817A20-4260-48F6-A59F-0162A3E66892}" sibTransId="{9D0766AB-CF51-4AB8-A14D-EABDB4C4391B}"/>
    <dgm:cxn modelId="{E4E52DF3-FA50-4390-905B-143335D22BE2}" type="presOf" srcId="{2B817A20-4260-48F6-A59F-0162A3E66892}" destId="{88DEA4A0-1ED8-41C5-95D6-1A435970ED0B}" srcOrd="0" destOrd="0" presId="urn:microsoft.com/office/officeart/2008/layout/RadialCluster"/>
    <dgm:cxn modelId="{F36640FA-A9B1-47E4-BFBB-0F308616A482}" srcId="{51A277F5-59BF-4023-A3C5-A44A9B180ECF}" destId="{C0A905FF-1EC1-4655-85F9-E03852FC747C}" srcOrd="1" destOrd="0" parTransId="{09820571-3198-4E45-92FD-69147EF286B8}" sibTransId="{5E796C3B-1E65-4129-B474-6A90A10C1F92}"/>
    <dgm:cxn modelId="{70E2A2BE-A3DB-46BA-A395-935D2C655027}" type="presParOf" srcId="{ADDED567-5800-4009-BD77-79133CA0CD4E}" destId="{A46ECE98-3294-4C56-8A34-55DA4F5928DB}" srcOrd="0" destOrd="0" presId="urn:microsoft.com/office/officeart/2008/layout/RadialCluster"/>
    <dgm:cxn modelId="{87206E6C-FB13-4CB5-A091-A0103128FB6A}" type="presParOf" srcId="{A46ECE98-3294-4C56-8A34-55DA4F5928DB}" destId="{F9243290-6CCD-42B8-9CFB-97C42B8B14B1}" srcOrd="0" destOrd="0" presId="urn:microsoft.com/office/officeart/2008/layout/RadialCluster"/>
    <dgm:cxn modelId="{520D9F63-DE1A-4E5F-81D8-217E9B7662E5}" type="presParOf" srcId="{A46ECE98-3294-4C56-8A34-55DA4F5928DB}" destId="{88DEA4A0-1ED8-41C5-95D6-1A435970ED0B}" srcOrd="1" destOrd="0" presId="urn:microsoft.com/office/officeart/2008/layout/RadialCluster"/>
    <dgm:cxn modelId="{EC304721-2C64-4EC1-9D2D-7F6A4350AE0E}" type="presParOf" srcId="{A46ECE98-3294-4C56-8A34-55DA4F5928DB}" destId="{F7CAFB39-91A0-4C84-8D58-2668B963E22B}" srcOrd="2" destOrd="0" presId="urn:microsoft.com/office/officeart/2008/layout/RadialCluster"/>
    <dgm:cxn modelId="{4338CC1F-947D-46FF-9752-B59ACF89B49D}" type="presParOf" srcId="{A46ECE98-3294-4C56-8A34-55DA4F5928DB}" destId="{1EE391BF-10ED-4806-9812-382C69B00991}" srcOrd="3" destOrd="0" presId="urn:microsoft.com/office/officeart/2008/layout/RadialCluster"/>
    <dgm:cxn modelId="{422D1D6E-25B5-4375-B99F-E5D7E232F44D}" type="presParOf" srcId="{A46ECE98-3294-4C56-8A34-55DA4F5928DB}" destId="{A66645A2-40F2-409E-B3DF-7D4BFE5523A9}" srcOrd="4" destOrd="0" presId="urn:microsoft.com/office/officeart/2008/layout/RadialCluster"/>
    <dgm:cxn modelId="{8716548C-2FB1-429E-B4FE-D116A365B08F}" type="presParOf" srcId="{A46ECE98-3294-4C56-8A34-55DA4F5928DB}" destId="{3BC2AABD-D6FC-442D-B190-14D7C69F0F05}" srcOrd="5" destOrd="0" presId="urn:microsoft.com/office/officeart/2008/layout/RadialCluster"/>
    <dgm:cxn modelId="{F3B33C26-CB1F-4490-913E-16CD8B0954A4}" type="presParOf" srcId="{A46ECE98-3294-4C56-8A34-55DA4F5928DB}" destId="{5B8B73C4-0D39-4F6C-BDA8-EAAA9752AEE8}" srcOrd="6" destOrd="0" presId="urn:microsoft.com/office/officeart/2008/layout/RadialCluster"/>
    <dgm:cxn modelId="{463617CB-E4F2-46DF-B852-D01EC70C02F8}" type="presParOf" srcId="{A46ECE98-3294-4C56-8A34-55DA4F5928DB}" destId="{970F7D79-BC32-4657-8238-B5849C223D3F}" srcOrd="7" destOrd="0" presId="urn:microsoft.com/office/officeart/2008/layout/RadialCluster"/>
    <dgm:cxn modelId="{156C5991-B7E3-484F-9B0C-51AAD5A5884F}" type="presParOf" srcId="{A46ECE98-3294-4C56-8A34-55DA4F5928DB}" destId="{AE1F53B2-D2F8-4565-9DE7-B9B15B177248}" srcOrd="8" destOrd="0" presId="urn:microsoft.com/office/officeart/2008/layout/RadialCluster"/>
    <dgm:cxn modelId="{7390EFA2-387E-43AD-950C-93DB7F727A19}" type="presParOf" srcId="{A46ECE98-3294-4C56-8A34-55DA4F5928DB}" destId="{EF129B38-233D-4C0B-B910-D75150D8935A}" srcOrd="9" destOrd="0" presId="urn:microsoft.com/office/officeart/2008/layout/RadialCluster"/>
    <dgm:cxn modelId="{51E22711-4087-45C8-B7D9-8C372541B96F}" type="presParOf" srcId="{A46ECE98-3294-4C56-8A34-55DA4F5928DB}" destId="{F0F4B8A1-1DFF-4BB7-9BB2-D240026262FF}" srcOrd="10" destOrd="0" presId="urn:microsoft.com/office/officeart/2008/layout/RadialCluster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41DA17-E999-437F-A517-0213BC87D885}">
      <dsp:nvSpPr>
        <dsp:cNvPr id="0" name=""/>
        <dsp:cNvSpPr/>
      </dsp:nvSpPr>
      <dsp:spPr>
        <a:xfrm>
          <a:off x="2799314" y="120883"/>
          <a:ext cx="1585435" cy="1585448"/>
        </a:xfrm>
        <a:prstGeom prst="roundRect">
          <a:avLst/>
        </a:prstGeom>
        <a:solidFill>
          <a:schemeClr val="accen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LZ77</a:t>
          </a:r>
          <a:endParaRPr lang="ru-RU" sz="3600" kern="1200" dirty="0"/>
        </a:p>
      </dsp:txBody>
      <dsp:txXfrm>
        <a:off x="2876709" y="198278"/>
        <a:ext cx="1430645" cy="1430658"/>
      </dsp:txXfrm>
    </dsp:sp>
    <dsp:sp modelId="{17125B72-7D84-4E8A-A049-7587B036D35E}">
      <dsp:nvSpPr>
        <dsp:cNvPr id="0" name=""/>
        <dsp:cNvSpPr/>
      </dsp:nvSpPr>
      <dsp:spPr>
        <a:xfrm rot="9253667">
          <a:off x="1947810" y="1491151"/>
          <a:ext cx="896070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896070" y="0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26FE6BB-F791-46B2-9FF9-C5C7F31593A1}">
      <dsp:nvSpPr>
        <dsp:cNvPr id="0" name=""/>
        <dsp:cNvSpPr/>
      </dsp:nvSpPr>
      <dsp:spPr>
        <a:xfrm>
          <a:off x="663774" y="1526774"/>
          <a:ext cx="1328602" cy="959837"/>
        </a:xfrm>
        <a:prstGeom prst="roundRect">
          <a:avLst/>
        </a:prstGeom>
        <a:solidFill>
          <a:schemeClr val="accent1">
            <a:alpha val="90000"/>
            <a:hueOff val="0"/>
            <a:satOff val="0"/>
            <a:lumOff val="0"/>
            <a:alphaOff val="-1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LZR</a:t>
          </a:r>
          <a:endParaRPr lang="ru-RU" sz="3600" kern="1200" dirty="0"/>
        </a:p>
      </dsp:txBody>
      <dsp:txXfrm>
        <a:off x="710629" y="1573629"/>
        <a:ext cx="1234892" cy="866127"/>
      </dsp:txXfrm>
    </dsp:sp>
    <dsp:sp modelId="{B4E38B25-D6B3-4BAE-8BF8-40C2A7688148}">
      <dsp:nvSpPr>
        <dsp:cNvPr id="0" name=""/>
        <dsp:cNvSpPr/>
      </dsp:nvSpPr>
      <dsp:spPr>
        <a:xfrm rot="6146238">
          <a:off x="2800852" y="2201557"/>
          <a:ext cx="1014252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014252" y="0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141239A-8AD1-491C-BB47-816A90374017}">
      <dsp:nvSpPr>
        <dsp:cNvPr id="0" name=""/>
        <dsp:cNvSpPr/>
      </dsp:nvSpPr>
      <dsp:spPr>
        <a:xfrm>
          <a:off x="2428612" y="2696783"/>
          <a:ext cx="1328602" cy="959837"/>
        </a:xfrm>
        <a:prstGeom prst="roundRect">
          <a:avLst/>
        </a:prstGeom>
        <a:solidFill>
          <a:schemeClr val="accent1">
            <a:alpha val="90000"/>
            <a:hueOff val="0"/>
            <a:satOff val="0"/>
            <a:lumOff val="0"/>
            <a:alphaOff val="-2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0" tIns="88900" rIns="88900" bIns="8890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LZSS</a:t>
          </a:r>
          <a:endParaRPr lang="ru-RU" sz="3500" kern="1200" dirty="0"/>
        </a:p>
      </dsp:txBody>
      <dsp:txXfrm>
        <a:off x="2475467" y="2743638"/>
        <a:ext cx="1234892" cy="866127"/>
      </dsp:txXfrm>
    </dsp:sp>
    <dsp:sp modelId="{4564C9D7-5A7F-4C95-9694-04BA016F2E16}">
      <dsp:nvSpPr>
        <dsp:cNvPr id="0" name=""/>
        <dsp:cNvSpPr/>
      </dsp:nvSpPr>
      <dsp:spPr>
        <a:xfrm rot="7915427">
          <a:off x="1154982" y="2475808"/>
          <a:ext cx="2068390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068390" y="0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366C7F-E6E2-4439-A180-222067B7E959}">
      <dsp:nvSpPr>
        <dsp:cNvPr id="0" name=""/>
        <dsp:cNvSpPr/>
      </dsp:nvSpPr>
      <dsp:spPr>
        <a:xfrm>
          <a:off x="402922" y="3245285"/>
          <a:ext cx="1328602" cy="959837"/>
        </a:xfrm>
        <a:prstGeom prst="roundRect">
          <a:avLst/>
        </a:prstGeom>
        <a:solidFill>
          <a:schemeClr val="accent1">
            <a:alpha val="90000"/>
            <a:hueOff val="0"/>
            <a:satOff val="0"/>
            <a:lumOff val="0"/>
            <a:alphaOff val="-3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0" tIns="88900" rIns="88900" bIns="8890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LZH</a:t>
          </a:r>
          <a:endParaRPr lang="ru-RU" sz="3500" kern="1200" dirty="0"/>
        </a:p>
      </dsp:txBody>
      <dsp:txXfrm>
        <a:off x="449777" y="3292140"/>
        <a:ext cx="1234892" cy="866127"/>
      </dsp:txXfrm>
    </dsp:sp>
    <dsp:sp modelId="{51F39D11-985B-4530-9CD3-8532052C4B96}">
      <dsp:nvSpPr>
        <dsp:cNvPr id="0" name=""/>
        <dsp:cNvSpPr/>
      </dsp:nvSpPr>
      <dsp:spPr>
        <a:xfrm rot="11336698">
          <a:off x="1635463" y="697799"/>
          <a:ext cx="1170971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170971" y="0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A06B4AE-6E91-4F0D-94F5-B4EDC187CF6E}">
      <dsp:nvSpPr>
        <dsp:cNvPr id="0" name=""/>
        <dsp:cNvSpPr/>
      </dsp:nvSpPr>
      <dsp:spPr>
        <a:xfrm>
          <a:off x="313981" y="22284"/>
          <a:ext cx="1328602" cy="959837"/>
        </a:xfrm>
        <a:prstGeom prst="roundRect">
          <a:avLst/>
        </a:prstGeom>
        <a:solidFill>
          <a:schemeClr val="accent1">
            <a:alpha val="90000"/>
            <a:hueOff val="0"/>
            <a:satOff val="0"/>
            <a:lumOff val="0"/>
            <a:alphaOff val="-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LZB</a:t>
          </a:r>
          <a:endParaRPr lang="ru-RU" sz="3600" kern="1200" dirty="0"/>
        </a:p>
      </dsp:txBody>
      <dsp:txXfrm>
        <a:off x="360836" y="69139"/>
        <a:ext cx="1234892" cy="86612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243290-6CCD-42B8-9CFB-97C42B8B14B1}">
      <dsp:nvSpPr>
        <dsp:cNvPr id="0" name=""/>
        <dsp:cNvSpPr/>
      </dsp:nvSpPr>
      <dsp:spPr>
        <a:xfrm>
          <a:off x="3822134" y="1561481"/>
          <a:ext cx="1589122" cy="1589141"/>
        </a:xfrm>
        <a:prstGeom prst="roundRect">
          <a:avLst/>
        </a:prstGeom>
        <a:solidFill>
          <a:schemeClr val="accen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LZ78</a:t>
          </a:r>
        </a:p>
      </dsp:txBody>
      <dsp:txXfrm>
        <a:off x="3899709" y="1639056"/>
        <a:ext cx="1433972" cy="1433991"/>
      </dsp:txXfrm>
    </dsp:sp>
    <dsp:sp modelId="{88DEA4A0-1ED8-41C5-95D6-1A435970ED0B}">
      <dsp:nvSpPr>
        <dsp:cNvPr id="0" name=""/>
        <dsp:cNvSpPr/>
      </dsp:nvSpPr>
      <dsp:spPr>
        <a:xfrm rot="1761610">
          <a:off x="5287727" y="3274568"/>
          <a:ext cx="1923451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923451" y="0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7CAFB39-91A0-4C84-8D58-2668B963E22B}">
      <dsp:nvSpPr>
        <dsp:cNvPr id="0" name=""/>
        <dsp:cNvSpPr/>
      </dsp:nvSpPr>
      <dsp:spPr>
        <a:xfrm>
          <a:off x="7087650" y="3671789"/>
          <a:ext cx="1344486" cy="904971"/>
        </a:xfrm>
        <a:prstGeom prst="roundRect">
          <a:avLst/>
        </a:prstGeom>
        <a:solidFill>
          <a:schemeClr val="accent1">
            <a:alpha val="90000"/>
            <a:hueOff val="0"/>
            <a:satOff val="0"/>
            <a:lumOff val="0"/>
            <a:alphaOff val="-8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LZC</a:t>
          </a:r>
          <a:endParaRPr lang="ru-RU" sz="3600" kern="1200" dirty="0"/>
        </a:p>
      </dsp:txBody>
      <dsp:txXfrm>
        <a:off x="7131827" y="3715966"/>
        <a:ext cx="1256132" cy="816617"/>
      </dsp:txXfrm>
    </dsp:sp>
    <dsp:sp modelId="{1EE391BF-10ED-4806-9812-382C69B00991}">
      <dsp:nvSpPr>
        <dsp:cNvPr id="0" name=""/>
        <dsp:cNvSpPr/>
      </dsp:nvSpPr>
      <dsp:spPr>
        <a:xfrm rot="3793394">
          <a:off x="4669820" y="3715766"/>
          <a:ext cx="1266049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266049" y="0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66645A2-40F2-409E-B3DF-7D4BFE5523A9}">
      <dsp:nvSpPr>
        <dsp:cNvPr id="0" name=""/>
        <dsp:cNvSpPr/>
      </dsp:nvSpPr>
      <dsp:spPr>
        <a:xfrm>
          <a:off x="5144125" y="4280911"/>
          <a:ext cx="1344486" cy="904971"/>
        </a:xfrm>
        <a:prstGeom prst="roundRect">
          <a:avLst/>
        </a:prstGeom>
        <a:solidFill>
          <a:schemeClr val="accent2">
            <a:lumMod val="75000"/>
            <a:alpha val="74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LZW</a:t>
          </a:r>
          <a:endParaRPr lang="ru-RU" sz="3600" kern="1200" dirty="0"/>
        </a:p>
      </dsp:txBody>
      <dsp:txXfrm>
        <a:off x="5188302" y="4325088"/>
        <a:ext cx="1256132" cy="816617"/>
      </dsp:txXfrm>
    </dsp:sp>
    <dsp:sp modelId="{3BC2AABD-D6FC-442D-B190-14D7C69F0F05}">
      <dsp:nvSpPr>
        <dsp:cNvPr id="0" name=""/>
        <dsp:cNvSpPr/>
      </dsp:nvSpPr>
      <dsp:spPr>
        <a:xfrm rot="7035480">
          <a:off x="3881590" y="3349224"/>
          <a:ext cx="446823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446823" y="0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B8B73C4-0D39-4F6C-BDA8-EAAA9752AEE8}">
      <dsp:nvSpPr>
        <dsp:cNvPr id="0" name=""/>
        <dsp:cNvSpPr/>
      </dsp:nvSpPr>
      <dsp:spPr>
        <a:xfrm>
          <a:off x="3097311" y="3547827"/>
          <a:ext cx="1344486" cy="904971"/>
        </a:xfrm>
        <a:prstGeom prst="roundRect">
          <a:avLst/>
        </a:prstGeom>
        <a:solidFill>
          <a:schemeClr val="accent1">
            <a:alpha val="90000"/>
            <a:hueOff val="0"/>
            <a:satOff val="0"/>
            <a:lumOff val="0"/>
            <a:alphaOff val="-24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LZFG</a:t>
          </a:r>
          <a:endParaRPr lang="ru-RU" sz="3600" kern="1200" dirty="0"/>
        </a:p>
      </dsp:txBody>
      <dsp:txXfrm>
        <a:off x="3141488" y="3592004"/>
        <a:ext cx="1256132" cy="816617"/>
      </dsp:txXfrm>
    </dsp:sp>
    <dsp:sp modelId="{970F7D79-BC32-4657-8238-B5849C223D3F}">
      <dsp:nvSpPr>
        <dsp:cNvPr id="0" name=""/>
        <dsp:cNvSpPr/>
      </dsp:nvSpPr>
      <dsp:spPr>
        <a:xfrm rot="511256">
          <a:off x="5407451" y="2526182"/>
          <a:ext cx="689550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689550" y="0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E1F53B2-D2F8-4565-9DE7-B9B15B177248}">
      <dsp:nvSpPr>
        <dsp:cNvPr id="0" name=""/>
        <dsp:cNvSpPr/>
      </dsp:nvSpPr>
      <dsp:spPr>
        <a:xfrm>
          <a:off x="6093195" y="2225500"/>
          <a:ext cx="1344486" cy="904971"/>
        </a:xfrm>
        <a:prstGeom prst="roundRect">
          <a:avLst/>
        </a:prstGeom>
        <a:solidFill>
          <a:schemeClr val="accent1">
            <a:alpha val="90000"/>
            <a:hueOff val="0"/>
            <a:satOff val="0"/>
            <a:lumOff val="0"/>
            <a:alphaOff val="-32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1280" tIns="81280" rIns="81280" bIns="8128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LZMW</a:t>
          </a:r>
          <a:endParaRPr lang="ru-RU" sz="3200" kern="1200" dirty="0"/>
        </a:p>
      </dsp:txBody>
      <dsp:txXfrm>
        <a:off x="6137372" y="2269677"/>
        <a:ext cx="1256132" cy="816617"/>
      </dsp:txXfrm>
    </dsp:sp>
    <dsp:sp modelId="{EF129B38-233D-4C0B-B910-D75150D8935A}">
      <dsp:nvSpPr>
        <dsp:cNvPr id="0" name=""/>
        <dsp:cNvSpPr/>
      </dsp:nvSpPr>
      <dsp:spPr>
        <a:xfrm rot="21139978">
          <a:off x="5402070" y="2111994"/>
          <a:ext cx="2055129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055129" y="0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0F4B8A1-1DFF-4BB7-9BB2-D240026262FF}">
      <dsp:nvSpPr>
        <dsp:cNvPr id="0" name=""/>
        <dsp:cNvSpPr/>
      </dsp:nvSpPr>
      <dsp:spPr>
        <a:xfrm>
          <a:off x="7448013" y="1431918"/>
          <a:ext cx="1344486" cy="904971"/>
        </a:xfrm>
        <a:prstGeom prst="roundRect">
          <a:avLst/>
        </a:prstGeom>
        <a:solidFill>
          <a:schemeClr val="accent1">
            <a:alpha val="90000"/>
            <a:hueOff val="0"/>
            <a:satOff val="0"/>
            <a:lumOff val="0"/>
            <a:alphaOff val="-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LZJ</a:t>
          </a:r>
          <a:endParaRPr lang="ru-RU" sz="3600" kern="1200" dirty="0"/>
        </a:p>
      </dsp:txBody>
      <dsp:txXfrm>
        <a:off x="7492190" y="1476095"/>
        <a:ext cx="1256132" cy="81661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RadialCluster">
  <dgm:title val=""/>
  <dgm:desc val=""/>
  <dgm:catLst>
    <dgm:cat type="relationship" pri="19500"/>
    <dgm:cat type="cycle" pri="1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alg type="composite">
      <dgm:param type="ar" val="1.00"/>
    </dgm:alg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cnt="1 0" func="cnt" op="equ" val="1">
            <dgm:constrLst>
              <dgm:constr type="l" for="ch" forName="textCenter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r" for="ch" forName="cycle_1" refType="w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5" axis="ch ch" ptType="node node" cnt="1 0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6" axis="ch ch" ptType="node node" cnt="1 0" func="cnt" op="equ" val="3">
            <dgm:choose name="Name7">
              <dgm:if name="Name8" axis="ch ch ch" ptType="node node node" st="1 2 0" cnt="1 1 0" func="cnt" op="equ" val="1">
                <dgm:choose name="Name9">
                  <dgm:if name="Name10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12">
                <dgm:choose name="Name13">
                  <dgm:if name="Name14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5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16" axis="ch ch" ptType="node node" cnt="1 0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r" for="ch" forName="cycle_2" refType="w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l" for="ch" forName="cycle_4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17" axis="ch ch" ptType="node node" cnt="1 0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r" for="ch" forName="cycle_3" refType="w" fact="0.89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l" for="ch" forName="cycle_4" refType="w" fact="0.11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18" axis="ch ch" ptType="node node" cnt="1 0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r" for="ch" forName="cycle_3" refType="w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l" for="ch" forName="cycle_6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19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r" for="ch" forName="cycle_2" refType="w" fact="0.938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r" for="ch" forName="cycle_3" refType="w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r" for="ch" forName="cycle_4" refType="w" fact="0.8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l" for="ch" forName="cycle_5" refType="w" fact="0.2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l" for="ch" forName="cycle_6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l" for="ch" forName="cycle_7" refType="w" fact="0.062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if>
      <dgm:else name="Name20">
        <dgm:choose name="Name21">
          <dgm:if name="Name22" axis="ch ch" ptType="node node" func="cnt" op="equ" val="1">
            <dgm:constrLst>
              <dgm:constr type="r" for="ch" forName="textCenter" refType="w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l" for="ch" forName="cycle_1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23" axis="ch ch" ptType="node node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24" axis="ch ch" ptType="node node" func="cnt" op="equ" val="3">
            <dgm:choose name="Name25">
              <dgm:if name="Name26" axis="ch ch ch" ptType="node node node" st="1 2 0" cnt="1 1 0" func="cnt" op="equ" val="1">
                <dgm:choose name="Name27">
                  <dgm:if name="Name28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29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30">
                <dgm:choose name="Name31">
                  <dgm:if name="Name32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33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34" axis="ch ch" ptType="node node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l" for="ch" forName="cycle_2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r" for="ch" forName="cycle_4" refType="w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35" axis="ch ch" ptType="node node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l" for="ch" forName="cycle_3" refType="w" fact="0.11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r" for="ch" forName="cycle_4" refType="w" fact="0.89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36" axis="ch ch" ptType="node node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l" for="ch" forName="cycle_3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r" for="ch" forName="cycle_6" refType="w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37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l" for="ch" forName="cycle_2" refType="w" fact="0.062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l" for="ch" forName="cycle_3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l" for="ch" forName="cycle_4" refType="w" fact="0.2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r" for="ch" forName="cycle_5" refType="w" fact="0.8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r" for="ch" forName="cycle_6" refType="w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r" for="ch" forName="cycle_7" refType="w" fact="0.938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else>
    </dgm:choose>
    <dgm:forEach name="Name38" axis="ch" ptType="node" cnt="1">
      <dgm:choose name="Name39">
        <dgm:if name="Name40" axis="des" func="maxDepth" op="lte" val="1">
          <dgm:layoutNode name="singleCycle">
            <dgm:choose name="Name41">
              <dgm:if name="Name42" axis="ch" ptType="node" func="cnt" op="equ" val="1">
                <dgm:choose name="Name43">
                  <dgm:if name="Name44" func="var" arg="dir" op="equ" val="norm">
                    <dgm:alg type="cycle">
                      <dgm:param type="stAng" val="90"/>
                      <dgm:param type="ctrShpMap" val="fNode"/>
                    </dgm:alg>
                  </dgm:if>
                  <dgm:else name="Name45">
                    <dgm:alg type="cycle">
                      <dgm:param type="stAng" val="-90"/>
                      <dgm:param type="spanAng" val="-360"/>
                      <dgm:param type="ctrShpMap" val="fNode"/>
                    </dgm:alg>
                  </dgm:else>
                </dgm:choose>
              </dgm:if>
              <dgm:else name="Name46">
                <dgm:choose name="Name47">
                  <dgm:if name="Name48" func="var" arg="dir" op="equ" val="norm">
                    <dgm:alg type="cycle">
                      <dgm:param type="ctrShpMap" val="fNode"/>
                    </dgm:alg>
                  </dgm:if>
                  <dgm:else name="Name49">
                    <dgm:alg type="cycle">
                      <dgm:param type="spanAng" val="-360"/>
                      <dgm:param type="ctrShpMap" val="fNode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hoose name="Name50">
              <dgm:if name="Name51" axis="ch" ptType="node" func="cnt" op="equ" val="0">
                <dgm:constrLst>
                  <dgm:constr type="w" for="ch" forName="singleCenter" refType="w"/>
                  <dgm:constr type="h" for="ch" forName="singleCenter" refType="w" refFor="ch" refForName="singleCenter"/>
                </dgm:constrLst>
              </dgm:if>
              <dgm:if name="Name52" axis="ch" ptType="node" func="cnt" op="equ" val="1">
                <dgm:constrLst>
                  <dgm:constr type="w" for="ch" forName="singleCenter" refType="w" fact="0.5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if>
              <dgm:else name="Name53">
                <dgm:constrLst>
                  <dgm:constr type="w" for="ch" forName="singleCenter" refType="w" fact="0.3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else>
            </dgm:choose>
            <dgm:layoutNode name="singleCenter" styleLbl="node1">
              <dgm:varLst>
                <dgm:chMax val="7"/>
                <dgm:chPref val="7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self" ptType="node"/>
              <dgm:constrLst>
                <dgm:constr type="tMarg" refType="primFontSz" fact="0.2"/>
                <dgm:constr type="bMarg" refType="primFontSz" fact="0.2"/>
                <dgm:constr type="lMarg" refType="primFontSz" fact="0.2"/>
                <dgm:constr type="rMarg" refType="primFontSz" fact="0.2"/>
              </dgm:constrLst>
              <dgm:ruleLst>
                <dgm:rule type="primFontSz" val="5" fact="NaN" max="NaN"/>
              </dgm:ruleLst>
            </dgm:layoutNode>
            <dgm:forEach name="Name54" axis="ch" cnt="21">
              <dgm:forEach name="Name55" axis="self" ptType="parTrans">
                <dgm:layoutNode name="Name56">
                  <dgm:alg type="conn">
                    <dgm:param type="dim" val="1D"/>
                    <dgm:param type="begPts" val="auto"/>
                    <dgm:param type="endPts" val="auto"/>
                    <dgm:param type="begSty" val="noArr"/>
                    <dgm:param type="endSty" val="noArr"/>
                  </dgm:alg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forEach name="Name57" axis="self" ptType="node">
                <dgm:layoutNode name="text0" styleLbl="node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/>
                  </dgm:shape>
                  <dgm:presOf axis="desOrSelf" ptType="node"/>
                  <dgm:constrLst>
                    <dgm:constr type="userS"/>
                    <dgm:constr type="w" refType="userS"/>
                    <dgm:constr type="h" refType="w"/>
                    <dgm:constr type="tMarg" refType="primFontSz" fact="0.2"/>
                    <dgm:constr type="bMarg" refType="primFontSz" fact="0.2"/>
                    <dgm:constr type="lMarg" refType="primFontSz" fact="0.2"/>
                    <dgm:constr type="rMarg" refType="primFontSz" fact="0.2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if>
        <dgm:else name="Name58">
          <dgm:layoutNode name="textCenter" styleLbl="node1">
            <dgm:alg type="tx"/>
            <dgm:shape xmlns:r="http://schemas.openxmlformats.org/officeDocument/2006/relationships" type="roundRect" r:blip="">
              <dgm:adjLst/>
            </dgm:shape>
            <dgm:presOf axis="self" ptType="node"/>
            <dgm:constrLst>
              <dgm:constr type="tMarg" refType="primFontSz" fact="0.2"/>
              <dgm:constr type="bMarg" refType="primFontSz" fact="0.2"/>
              <dgm:constr type="lMarg" refType="primFontSz" fact="0.2"/>
              <dgm:constr type="rMarg" refType="primFontSz" fact="0.2"/>
            </dgm:constrLst>
            <dgm:ruleLst>
              <dgm:rule type="primFontSz" val="5" fact="NaN" max="NaN"/>
            </dgm:ruleLst>
          </dgm:layoutNode>
          <dgm:choose name="Name59">
            <dgm:if name="Name60" axis="ch" ptType="node" func="cnt" op="gte" val="1">
              <dgm:layoutNode name="cycle_1">
                <dgm:choose name="Name61">
                  <dgm:if name="Name62" func="var" arg="dir" op="equ" val="norm">
                    <dgm:choose name="Name63">
                      <dgm:if name="Name64" axis="ch" ptType="node" func="cnt" op="equ" val="1">
                        <dgm:choose name="Name65">
                          <dgm:if name="Name66" axis="ch ch" ptType="node node" st="1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67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68">
                            <dgm:alg type="cycle">
                              <dgm:param type="ctrShpMap" val="fNode"/>
                              <dgm:param type="stAng" val="0"/>
                              <dgm:param type="spanAng" val="180"/>
                            </dgm:alg>
                          </dgm:else>
                        </dgm:choose>
                      </dgm:if>
                      <dgm:if name="Name69" axis="ch" ptType="node" func="cnt" op="equ" val="2">
                        <dgm:choose name="Name70">
                          <dgm:if name="Name7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3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4" axis="ch" ptType="node" func="cnt" op="equ" val="3">
                        <dgm:choose name="Name75">
                          <dgm:if name="Name7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8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9" axis="ch" ptType="node" func="cnt" op="equ" val="4">
                        <dgm:choose name="Name80">
                          <dgm:if name="Name8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3">
                            <dgm:alg type="cycle">
                              <dgm:param type="ctrShpMap" val="fNode"/>
                              <dgm:param type="stAng" val="292.5"/>
                              <dgm:param type="spanAng" val="135"/>
                            </dgm:alg>
                          </dgm:else>
                        </dgm:choose>
                      </dgm:if>
                      <dgm:if name="Name84" axis="ch" ptType="node" func="cnt" op="equ" val="5">
                        <dgm:choose name="Name85">
                          <dgm:if name="Name8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89" axis="ch" ptType="node" func="cnt" op="equ" val="6">
                        <dgm:choose name="Name90">
                          <dgm:if name="Name9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94" axis="ch" ptType="node" func="cnt" op="gte" val="7">
                        <dgm:choose name="Name95">
                          <dgm:if name="Name9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99"/>
                    </dgm:choose>
                  </dgm:if>
                  <dgm:else name="Name100">
                    <dgm:choose name="Name101">
                      <dgm:if name="Name102" axis="ch" ptType="node" func="cnt" op="equ" val="1">
                        <dgm:choose name="Name103">
                          <dgm:if name="Name104" axis="ch ch" ptType="node node" st="1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05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06">
                            <dgm:alg type="cycle">
                              <dgm:param type="ctrShpMap" val="fNode"/>
                              <dgm:param type="stAng" val="0"/>
                              <dgm:param type="spanAng" val="-180"/>
                            </dgm:alg>
                          </dgm:else>
                        </dgm:choose>
                      </dgm:if>
                      <dgm:if name="Name107" axis="ch" ptType="node" func="cnt" op="equ" val="2">
                        <dgm:choose name="Name108">
                          <dgm:if name="Name10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1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2" axis="ch" ptType="node" func="cnt" op="equ" val="3">
                        <dgm:choose name="Name113">
                          <dgm:if name="Name11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6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7" axis="ch" ptType="node" func="cnt" op="equ" val="4">
                        <dgm:choose name="Name118">
                          <dgm:if name="Name11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1">
                            <dgm:alg type="cycle">
                              <dgm:param type="ctrShpMap" val="fNode"/>
                              <dgm:param type="stAng" val="67.5"/>
                              <dgm:param type="spanAng" val="-135"/>
                            </dgm:alg>
                          </dgm:else>
                        </dgm:choose>
                      </dgm:if>
                      <dgm:if name="Name122" axis="ch" ptType="node" func="cnt" op="equ" val="5">
                        <dgm:choose name="Name123">
                          <dgm:if name="Name12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27" axis="ch" ptType="node" func="cnt" op="equ" val="6">
                        <dgm:choose name="Name128">
                          <dgm:if name="Name12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32" axis="ch" ptType="node" func="cnt" op="gte" val="7">
                        <dgm:choose name="Name133">
                          <dgm:if name="Name13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137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138" axis="ch" ptType="node" cnt="1">
                  <dgm:layoutNode name="childCenter1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139" axis="ch">
                    <dgm:forEach name="Name140" axis="self" ptType="parTrans">
                      <dgm:layoutNode name="Name141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142" axis="self" ptType="node">
                      <dgm:layoutNode name="text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143" axis="ch" ptType="parTrans" cnt="1">
                <dgm:layoutNode name="Name144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1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145"/>
          </dgm:choose>
          <dgm:choose name="Name146">
            <dgm:if name="Name147" axis="ch" ptType="node" func="cnt" op="gte" val="2">
              <dgm:layoutNode name="cycle_2">
                <dgm:choose name="Name148">
                  <dgm:if name="Name149" func="var" arg="dir" op="equ" val="norm">
                    <dgm:choose name="Name150">
                      <dgm:if name="Name151" axis="ch" ptType="node" func="cnt" op="equ" val="2">
                        <dgm:choose name="Name152">
                          <dgm:if name="Name153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54" axis="ch ch" ptType="node node" st="2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155">
                            <dgm:alg type="cycle">
                              <dgm:param type="ctrShpMap" val="fNode"/>
                              <dgm:param type="stAng" val="90"/>
                              <dgm:param type="spanAng" val="180"/>
                            </dgm:alg>
                          </dgm:else>
                        </dgm:choose>
                      </dgm:if>
                      <dgm:if name="Name156" axis="ch" ptType="node" func="cnt" op="equ" val="3">
                        <dgm:choose name="Name157">
                          <dgm:if name="Name158" axis="ch ch" ptType="node node" st="2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159" axis="ch ch" ptType="node node" st="2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  <dgm:param type="horzAlign" val="r"/>
                              <dgm:param type="vertAlign" val="b"/>
                            </dgm:alg>
                          </dgm:if>
                          <dgm:else name="Name160">
                            <dgm:alg type="cycle">
                              <dgm:param type="ctrShpMap" val="fNode"/>
                              <dgm:param type="stAng" val="30"/>
                              <dgm:param type="spanAng" val="180"/>
                            </dgm:alg>
                          </dgm:else>
                        </dgm:choose>
                      </dgm:if>
                      <dgm:if name="Name161" axis="ch" ptType="node" func="cnt" op="equ" val="4">
                        <dgm:choose name="Name162">
                          <dgm:if name="Name163" axis="ch ch" ptType="node node" st="2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164" axis="ch ch" ptType="node node" st="2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165">
                            <dgm:alg type="cycle">
                              <dgm:param type="ctrShpMap" val="fNode"/>
                              <dgm:param type="stAng" val="22.5"/>
                              <dgm:param type="spanAng" val="135"/>
                            </dgm:alg>
                          </dgm:else>
                        </dgm:choose>
                      </dgm:if>
                      <dgm:if name="Name166" axis="ch" ptType="node" func="cnt" op="equ" val="5">
                        <dgm:choose name="Name167">
                          <dgm:if name="Name168" axis="ch ch" ptType="node node" st="2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169" axis="ch ch" ptType="node node" st="2 1" cnt="1 0" func="cnt" op="equ" val="2">
                            <dgm:alg type="cycle">
                              <dgm:param type="ctrShpMap" val="fNode"/>
                              <dgm:param type="stAng" val="27"/>
                              <dgm:param type="spanAng" val="90"/>
                            </dgm:alg>
                          </dgm:if>
                          <dgm:else name="Name17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1" axis="ch" ptType="node" func="cnt" op="equ" val="6">
                        <dgm:choose name="Name172">
                          <dgm:if name="Name173" axis="ch ch" ptType="node node" st="2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174" axis="ch ch" ptType="node node" st="2 1" cnt="1 0" func="cnt" op="equ" val="2">
                            <dgm:alg type="cycle">
                              <dgm:param type="ctrShpMap" val="fNode"/>
                              <dgm:param type="stAng" val="15"/>
                              <dgm:param type="spanAng" val="90"/>
                            </dgm:alg>
                          </dgm:if>
                          <dgm:else name="Name175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6" axis="ch" ptType="node" func="cnt" op="gte" val="7">
                        <dgm:choose name="Name177">
                          <dgm:if name="Name178" axis="ch ch" ptType="node node" st="2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179" axis="ch ch" ptType="node node" st="2 1" cnt="1 0" func="cnt" op="equ" val="2">
                            <dgm:alg type="cycle">
                              <dgm:param type="ctrShpMap" val="fNode"/>
                              <dgm:param type="stAng" val="6"/>
                              <dgm:param type="spanAng" val="90"/>
                            </dgm:alg>
                          </dgm:if>
                          <dgm:else name="Name18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181"/>
                    </dgm:choose>
                  </dgm:if>
                  <dgm:else name="Name182">
                    <dgm:choose name="Name183">
                      <dgm:if name="Name184" axis="ch" ptType="node" func="cnt" op="equ" val="2">
                        <dgm:choose name="Name185">
                          <dgm:if name="Name186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87" axis="ch ch" ptType="node node" st="2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188">
                            <dgm:alg type="cycle">
                              <dgm:param type="ctrShpMap" val="fNode"/>
                              <dgm:param type="stAng" val="270"/>
                              <dgm:param type="spanAng" val="-180"/>
                            </dgm:alg>
                          </dgm:else>
                        </dgm:choose>
                      </dgm:if>
                      <dgm:if name="Name189" axis="ch" ptType="node" func="cnt" op="equ" val="3">
                        <dgm:choose name="Name190">
                          <dgm:if name="Name191" axis="ch ch" ptType="node node" st="2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192" axis="ch ch" ptType="node node" st="2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  <dgm:param type="horzAlign" val="l"/>
                              <dgm:param type="vertAlign" val="b"/>
                            </dgm:alg>
                          </dgm:if>
                          <dgm:else name="Name193">
                            <dgm:alg type="cycle">
                              <dgm:param type="ctrShpMap" val="fNode"/>
                              <dgm:param type="stAng" val="330"/>
                              <dgm:param type="spanAng" val="-180"/>
                            </dgm:alg>
                          </dgm:else>
                        </dgm:choose>
                      </dgm:if>
                      <dgm:if name="Name194" axis="ch" ptType="node" func="cnt" op="equ" val="4">
                        <dgm:choose name="Name195">
                          <dgm:if name="Name196" axis="ch ch" ptType="node node" st="2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97" axis="ch ch" ptType="node node" st="2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98">
                            <dgm:alg type="cycle">
                              <dgm:param type="ctrShpMap" val="fNode"/>
                              <dgm:param type="stAng" val="337.5"/>
                              <dgm:param type="spanAng" val="-135"/>
                            </dgm:alg>
                          </dgm:else>
                        </dgm:choose>
                      </dgm:if>
                      <dgm:if name="Name199" axis="ch" ptType="node" func="cnt" op="equ" val="5">
                        <dgm:choose name="Name200">
                          <dgm:if name="Name201" axis="ch ch" ptType="node node" st="2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202" axis="ch ch" ptType="node node" st="2 1" cnt="1 0" func="cnt" op="equ" val="2">
                            <dgm:alg type="cycle">
                              <dgm:param type="ctrShpMap" val="fNode"/>
                              <dgm:param type="stAng" val="333"/>
                              <dgm:param type="spanAng" val="-90"/>
                            </dgm:alg>
                          </dgm:if>
                          <dgm:else name="Name20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4" axis="ch" ptType="node" func="cnt" op="equ" val="6">
                        <dgm:choose name="Name205">
                          <dgm:if name="Name206" axis="ch ch" ptType="node node" st="2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207" axis="ch ch" ptType="node node" st="2 1" cnt="1 0" func="cnt" op="equ" val="2">
                            <dgm:alg type="cycle">
                              <dgm:param type="ctrShpMap" val="fNode"/>
                              <dgm:param type="stAng" val="345"/>
                              <dgm:param type="spanAng" val="-90"/>
                            </dgm:alg>
                          </dgm:if>
                          <dgm:else name="Name20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9" axis="ch" ptType="node" func="cnt" op="gte" val="7">
                        <dgm:choose name="Name210">
                          <dgm:if name="Name211" axis="ch ch" ptType="node node" st="2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212" axis="ch ch" ptType="node node" st="2 1" cnt="1 0" func="cnt" op="equ" val="2">
                            <dgm:alg type="cycle">
                              <dgm:param type="ctrShpMap" val="fNode"/>
                              <dgm:param type="stAng" val="353"/>
                              <dgm:param type="spanAng" val="-90"/>
                            </dgm:alg>
                          </dgm:if>
                          <dgm:else name="Name21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14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15" axis="ch" ptType="node" st="2" cnt="1">
                  <dgm:layoutNode name="childCenter2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16" axis="ch">
                    <dgm:forEach name="Name217" axis="self" ptType="parTrans">
                      <dgm:layoutNode name="Name218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19" axis="self" ptType="node">
                      <dgm:layoutNode name="text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20" axis="ch" ptType="parTrans" st="2" cnt="1">
                <dgm:layoutNode name="Name221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22"/>
          </dgm:choose>
          <dgm:choose name="Name223">
            <dgm:if name="Name224" axis="ch" ptType="node" func="cnt" op="gte" val="3">
              <dgm:layoutNode name="cycle_3">
                <dgm:choose name="Name225">
                  <dgm:if name="Name226" func="var" arg="dir" op="equ" val="norm">
                    <dgm:choose name="Name227">
                      <dgm:if name="Name228" axis="ch" ptType="node" func="cnt" op="equ" val="3">
                        <dgm:choose name="Name229">
                          <dgm:if name="Name230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231" axis="ch ch" ptType="node node" st="3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  <dgm:param type="horzAlign" val="l"/>
                              <dgm:param type="vertAlign" val="b"/>
                            </dgm:alg>
                          </dgm:if>
                          <dgm:else name="Name232">
                            <dgm:alg type="cycle">
                              <dgm:param type="ctrShpMap" val="fNode"/>
                              <dgm:param type="stAng" val="150"/>
                              <dgm:param type="spanAng" val="180"/>
                            </dgm:alg>
                          </dgm:else>
                        </dgm:choose>
                      </dgm:if>
                      <dgm:if name="Name233" axis="ch" ptType="node" func="cnt" op="equ" val="4">
                        <dgm:choose name="Name234">
                          <dgm:if name="Name235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36" axis="ch ch" ptType="node node" st="3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237">
                            <dgm:alg type="cycle">
                              <dgm:param type="ctrShpMap" val="fNode"/>
                              <dgm:param type="stAng" val="112.5"/>
                              <dgm:param type="spanAng" val="135"/>
                            </dgm:alg>
                          </dgm:else>
                        </dgm:choose>
                      </dgm:if>
                      <dgm:if name="Name238" axis="ch" ptType="node" func="cnt" op="equ" val="5">
                        <dgm:choose name="Name239">
                          <dgm:if name="Name240" axis="ch ch" ptType="node node" st="3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241" axis="ch ch" ptType="node node" st="3 1" cnt="1 0" func="cnt" op="equ" val="2">
                            <dgm:alg type="cycle">
                              <dgm:param type="ctrShpMap" val="fNode"/>
                              <dgm:param type="stAng" val="99"/>
                              <dgm:param type="spanAng" val="90"/>
                            </dgm:alg>
                          </dgm:if>
                          <dgm:else name="Name24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3" axis="ch" ptType="node" func="cnt" op="equ" val="6">
                        <dgm:choose name="Name244">
                          <dgm:if name="Name245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246" axis="ch ch" ptType="node node" st="3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</dgm:alg>
                          </dgm:if>
                          <dgm:else name="Name247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8" axis="ch" ptType="node" func="cnt" op="gte" val="7">
                        <dgm:choose name="Name249">
                          <dgm:if name="Name250" axis="ch ch" ptType="node node" st="3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251" axis="ch ch" ptType="node node" st="3 1" cnt="1 0" func="cnt" op="equ" val="2">
                            <dgm:alg type="cycle">
                              <dgm:param type="ctrShpMap" val="fNode"/>
                              <dgm:param type="stAng" val="57"/>
                              <dgm:param type="spanAng" val="90"/>
                            </dgm:alg>
                          </dgm:if>
                          <dgm:else name="Name25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253"/>
                    </dgm:choose>
                  </dgm:if>
                  <dgm:else name="Name254">
                    <dgm:choose name="Name255">
                      <dgm:if name="Name256" axis="ch" ptType="node" func="cnt" op="equ" val="3">
                        <dgm:choose name="Name257">
                          <dgm:if name="Name258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259" axis="ch ch" ptType="node node" st="3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  <dgm:param type="horzAlign" val="r"/>
                              <dgm:param type="vertAlign" val="b"/>
                            </dgm:alg>
                          </dgm:if>
                          <dgm:else name="Name260">
                            <dgm:alg type="cycle">
                              <dgm:param type="ctrShpMap" val="fNode"/>
                              <dgm:param type="stAng" val="210"/>
                              <dgm:param type="spanAng" val="-180"/>
                            </dgm:alg>
                          </dgm:else>
                        </dgm:choose>
                      </dgm:if>
                      <dgm:if name="Name261" axis="ch" ptType="node" func="cnt" op="equ" val="4">
                        <dgm:choose name="Name262">
                          <dgm:if name="Name263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64" axis="ch ch" ptType="node node" st="3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265">
                            <dgm:alg type="cycle">
                              <dgm:param type="ctrShpMap" val="fNode"/>
                              <dgm:param type="stAng" val="247.5"/>
                              <dgm:param type="spanAng" val="-135"/>
                            </dgm:alg>
                          </dgm:else>
                        </dgm:choose>
                      </dgm:if>
                      <dgm:if name="Name266" axis="ch" ptType="node" func="cnt" op="equ" val="5">
                        <dgm:choose name="Name267">
                          <dgm:if name="Name268" axis="ch ch" ptType="node node" st="3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269" axis="ch ch" ptType="node node" st="3 1" cnt="1 0" func="cnt" op="equ" val="2">
                            <dgm:alg type="cycle">
                              <dgm:param type="ctrShpMap" val="fNode"/>
                              <dgm:param type="stAng" val="261"/>
                              <dgm:param type="spanAng" val="-90"/>
                            </dgm:alg>
                          </dgm:if>
                          <dgm:else name="Name27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1" axis="ch" ptType="node" func="cnt" op="equ" val="6">
                        <dgm:choose name="Name272">
                          <dgm:if name="Name273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274" axis="ch ch" ptType="node node" st="3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</dgm:alg>
                          </dgm:if>
                          <dgm:else name="Name275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6" axis="ch" ptType="node" func="cnt" op="gte" val="7">
                        <dgm:choose name="Name277">
                          <dgm:if name="Name278" axis="ch ch" ptType="node node" st="3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279" axis="ch ch" ptType="node node" st="3 1" cnt="1 0" func="cnt" op="equ" val="2">
                            <dgm:alg type="cycle">
                              <dgm:param type="ctrShpMap" val="fNode"/>
                              <dgm:param type="stAng" val="302"/>
                              <dgm:param type="spanAng" val="-90"/>
                            </dgm:alg>
                          </dgm:if>
                          <dgm:else name="Name28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81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82" axis="ch" ptType="node" st="3" cnt="1">
                  <dgm:layoutNode name="childCenter3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83" axis="ch">
                    <dgm:forEach name="Name284" axis="self" ptType="parTrans">
                      <dgm:layoutNode name="Name285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86" axis="self" ptType="node">
                      <dgm:layoutNode name="text3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87" axis="ch" ptType="parTrans" st="3" cnt="1">
                <dgm:layoutNode name="Name288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3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89"/>
          </dgm:choose>
          <dgm:choose name="Name290">
            <dgm:if name="Name291" axis="ch" ptType="node" func="cnt" op="gte" val="4">
              <dgm:layoutNode name="cycle_4">
                <dgm:choose name="Name292">
                  <dgm:if name="Name293" func="var" arg="dir" op="equ" val="norm">
                    <dgm:choose name="Name294">
                      <dgm:if name="Name295" axis="ch" ptType="node" func="cnt" op="equ" val="4">
                        <dgm:choose name="Name296">
                          <dgm:if name="Name297" axis="ch ch" ptType="node node" st="4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298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90"/>
                            </dgm:alg>
                          </dgm:if>
                          <dgm:else name="Name299">
                            <dgm:alg type="cycle">
                              <dgm:param type="ctrShpMap" val="fNode"/>
                              <dgm:param type="stAng" val="202.5"/>
                              <dgm:param type="spanAng" val="135"/>
                            </dgm:alg>
                          </dgm:else>
                        </dgm:choose>
                      </dgm:if>
                      <dgm:if name="Name300" axis="ch" ptType="node" func="cnt" op="equ" val="5">
                        <dgm:choose name="Name301">
                          <dgm:if name="Name302" axis="ch ch" ptType="node node" st="4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303" axis="ch ch" ptType="node node" st="4 1" cnt="1 0" func="cnt" op="equ" val="2">
                            <dgm:alg type="cycle">
                              <dgm:param type="ctrShpMap" val="fNode"/>
                              <dgm:param type="stAng" val="171"/>
                              <dgm:param type="spanAng" val="90"/>
                            </dgm:alg>
                          </dgm:if>
                          <dgm:else name="Name30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05" axis="ch" ptType="node" func="cnt" op="equ" val="6">
                        <dgm:choose name="Name306">
                          <dgm:if name="Name307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08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309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10" axis="ch" ptType="node" func="cnt" op="gte" val="7">
                        <dgm:choose name="Name311">
                          <dgm:if name="Name312" axis="ch ch" ptType="node node" st="4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13" axis="ch ch" ptType="node node" st="4 1" cnt="1 0" func="cnt" op="equ" val="2">
                            <dgm:alg type="cycle">
                              <dgm:param type="ctrShpMap" val="fNode"/>
                              <dgm:param type="stAng" val="109"/>
                              <dgm:param type="spanAng" val="90"/>
                            </dgm:alg>
                          </dgm:if>
                          <dgm:else name="Name31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15"/>
                    </dgm:choose>
                  </dgm:if>
                  <dgm:else name="Name316">
                    <dgm:choose name="Name317">
                      <dgm:if name="Name318" axis="ch" ptType="node" func="cnt" op="equ" val="4">
                        <dgm:choose name="Name319">
                          <dgm:if name="Name320" axis="ch ch" ptType="node node" st="4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321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-90"/>
                            </dgm:alg>
                          </dgm:if>
                          <dgm:else name="Name322">
                            <dgm:alg type="cycle">
                              <dgm:param type="ctrShpMap" val="fNode"/>
                              <dgm:param type="stAng" val="157.5"/>
                              <dgm:param type="spanAng" val="-135"/>
                            </dgm:alg>
                          </dgm:else>
                        </dgm:choose>
                      </dgm:if>
                      <dgm:if name="Name323" axis="ch" ptType="node" func="cnt" op="equ" val="5">
                        <dgm:choose name="Name324">
                          <dgm:if name="Name325" axis="ch ch" ptType="node node" st="4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326" axis="ch ch" ptType="node node" st="4 1" cnt="1 0" func="cnt" op="equ" val="2">
                            <dgm:alg type="cycle">
                              <dgm:param type="ctrShpMap" val="fNode"/>
                              <dgm:param type="stAng" val="189"/>
                              <dgm:param type="spanAng" val="-90"/>
                            </dgm:alg>
                          </dgm:if>
                          <dgm:else name="Name32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28" axis="ch" ptType="node" func="cnt" op="equ" val="6">
                        <dgm:choose name="Name329">
                          <dgm:if name="Name330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31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332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33" axis="ch" ptType="node" func="cnt" op="gte" val="7">
                        <dgm:choose name="Name334">
                          <dgm:if name="Name335" axis="ch ch" ptType="node node" st="4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36" axis="ch ch" ptType="node node" st="4 1" cnt="1 0" func="cnt" op="equ" val="2">
                            <dgm:alg type="cycle">
                              <dgm:param type="ctrShpMap" val="fNode"/>
                              <dgm:param type="stAng" val="250"/>
                              <dgm:param type="spanAng" val="-90"/>
                            </dgm:alg>
                          </dgm:if>
                          <dgm:else name="Name33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38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39" axis="ch" ptType="node" st="4" cnt="1">
                  <dgm:layoutNode name="childCenter4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40" axis="ch">
                    <dgm:forEach name="Name341" axis="self" ptType="parTrans">
                      <dgm:layoutNode name="Name342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43" axis="self" ptType="node">
                      <dgm:layoutNode name="text4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44" axis="ch" ptType="parTrans" st="4" cnt="1">
                <dgm:layoutNode name="Name345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4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46"/>
          </dgm:choose>
          <dgm:choose name="Name347">
            <dgm:if name="Name348" axis="ch" ptType="node" func="cnt" op="gte" val="5">
              <dgm:layoutNode name="cycle_5">
                <dgm:choose name="Name349">
                  <dgm:if name="Name350" func="var" arg="dir" op="equ" val="norm">
                    <dgm:choose name="Name351">
                      <dgm:if name="Name352" axis="ch" ptType="node" func="cnt" op="equ" val="5">
                        <dgm:choose name="Name353">
                          <dgm:if name="Name354" axis="ch ch" ptType="node node" st="5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355" axis="ch ch" ptType="node node" st="5 1" cnt="1 0" func="cnt" op="equ" val="2">
                            <dgm:alg type="cycle">
                              <dgm:param type="ctrShpMap" val="fNode"/>
                              <dgm:param type="stAng" val="243"/>
                              <dgm:param type="spanAng" val="90"/>
                            </dgm:alg>
                          </dgm:if>
                          <dgm:else name="Name35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57" axis="ch" ptType="node" func="cnt" op="equ" val="6">
                        <dgm:choose name="Name358">
                          <dgm:if name="Name359" axis="ch ch" ptType="node node" st="5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360" axis="ch ch" ptType="node node" st="5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</dgm:alg>
                          </dgm:if>
                          <dgm:else name="Name361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62" axis="ch" ptType="node" func="cnt" op="gte" val="7">
                        <dgm:choose name="Name363">
                          <dgm:if name="Name364" axis="ch ch" ptType="node node" st="5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65" axis="ch ch" ptType="node node" st="5 1" cnt="1 0" func="cnt" op="equ" val="2">
                            <dgm:alg type="cycle">
                              <dgm:param type="ctrShpMap" val="fNode"/>
                              <dgm:param type="stAng" val="160"/>
                              <dgm:param type="spanAng" val="90"/>
                            </dgm:alg>
                          </dgm:if>
                          <dgm:else name="Name36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67"/>
                    </dgm:choose>
                  </dgm:if>
                  <dgm:else name="Name368">
                    <dgm:choose name="Name369">
                      <dgm:if name="Name370" axis="ch" ptType="node" func="cnt" op="equ" val="5">
                        <dgm:choose name="Name371">
                          <dgm:if name="Name372" axis="ch ch" ptType="node node" st="5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373" axis="ch ch" ptType="node node" st="5 1" cnt="1 0" func="cnt" op="equ" val="2">
                            <dgm:alg type="cycle">
                              <dgm:param type="ctrShpMap" val="fNode"/>
                              <dgm:param type="stAng" val="117"/>
                              <dgm:param type="spanAng" val="-90"/>
                            </dgm:alg>
                          </dgm:if>
                          <dgm:else name="Name37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75" axis="ch" ptType="node" func="cnt" op="equ" val="6">
                        <dgm:choose name="Name376">
                          <dgm:if name="Name377" axis="ch ch" ptType="node node" st="5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378" axis="ch ch" ptType="node node" st="5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</dgm:alg>
                          </dgm:if>
                          <dgm:else name="Name379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80" axis="ch" ptType="node" func="cnt" op="gte" val="7">
                        <dgm:choose name="Name381">
                          <dgm:if name="Name382" axis="ch ch" ptType="node node" st="5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83" axis="ch ch" ptType="node node" st="5 1" cnt="1 0" func="cnt" op="equ" val="2">
                            <dgm:alg type="cycle">
                              <dgm:param type="ctrShpMap" val="fNode"/>
                              <dgm:param type="stAng" val="199"/>
                              <dgm:param type="spanAng" val="-90"/>
                            </dgm:alg>
                          </dgm:if>
                          <dgm:else name="Name38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85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86" axis="ch" ptType="node" st="5" cnt="1">
                  <dgm:layoutNode name="childCenter5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87" axis="ch">
                    <dgm:forEach name="Name388" axis="self" ptType="parTrans">
                      <dgm:layoutNode name="Name389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90" axis="self" ptType="node">
                      <dgm:layoutNode name="text5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91" axis="ch" ptType="parTrans" st="5" cnt="1">
                <dgm:layoutNode name="Name392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5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93"/>
          </dgm:choose>
          <dgm:choose name="Name394">
            <dgm:if name="Name395" axis="ch" ptType="node" func="cnt" op="gte" val="6">
              <dgm:layoutNode name="cycle_6">
                <dgm:choose name="Name396">
                  <dgm:if name="Name397" func="var" arg="dir" op="equ" val="norm">
                    <dgm:choose name="Name398">
                      <dgm:if name="Name399" axis="ch" ptType="node" func="cnt" op="equ" val="6">
                        <dgm:choose name="Name400">
                          <dgm:if name="Name401" axis="ch ch" ptType="node node" st="6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402" axis="ch ch" ptType="node node" st="6 1" cnt="1 0" func="cnt" op="equ" val="2">
                            <dgm:alg type="cycle">
                              <dgm:param type="ctrShpMap" val="fNode"/>
                              <dgm:param type="stAng" val="255"/>
                              <dgm:param type="spanAng" val="90"/>
                            </dgm:alg>
                          </dgm:if>
                          <dgm:else name="Name40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404" axis="ch" ptType="node" func="cnt" op="gte" val="7">
                        <dgm:choose name="Name405">
                          <dgm:if name="Name406" axis="ch ch" ptType="node node" st="6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407" axis="ch ch" ptType="node node" st="6 1" cnt="1 0" func="cnt" op="equ" val="2">
                            <dgm:alg type="cycle">
                              <dgm:param type="ctrShpMap" val="fNode"/>
                              <dgm:param type="stAng" val="212"/>
                              <dgm:param type="spanAng" val="90"/>
                            </dgm:alg>
                          </dgm:if>
                          <dgm:else name="Name40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09"/>
                    </dgm:choose>
                  </dgm:if>
                  <dgm:else name="Name410">
                    <dgm:choose name="Name411">
                      <dgm:if name="Name412" axis="ch" ptType="node" func="cnt" op="equ" val="6">
                        <dgm:choose name="Name413">
                          <dgm:if name="Name414" axis="ch ch" ptType="node node" st="6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415" axis="ch ch" ptType="node node" st="6 1" cnt="1 0" func="cnt" op="equ" val="2">
                            <dgm:alg type="cycle">
                              <dgm:param type="ctrShpMap" val="fNode"/>
                              <dgm:param type="stAng" val="105"/>
                              <dgm:param type="spanAng" val="-90"/>
                            </dgm:alg>
                          </dgm:if>
                          <dgm:else name="Name41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417" axis="ch" ptType="node" func="cnt" op="gte" val="7">
                        <dgm:choose name="Name418">
                          <dgm:if name="Name419" axis="ch ch" ptType="node node" st="6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420" axis="ch ch" ptType="node node" st="6 1" cnt="1 0" func="cnt" op="equ" val="2">
                            <dgm:alg type="cycle">
                              <dgm:param type="ctrShpMap" val="fNode"/>
                              <dgm:param type="stAng" val="147"/>
                              <dgm:param type="spanAng" val="-90"/>
                            </dgm:alg>
                          </dgm:if>
                          <dgm:else name="Name42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22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23" axis="ch" ptType="node" st="6" cnt="1">
                  <dgm:layoutNode name="childCenter6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24" axis="ch">
                    <dgm:forEach name="Name425" axis="self" ptType="parTrans">
                      <dgm:layoutNode name="Name426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27" axis="self" ptType="node">
                      <dgm:layoutNode name="text6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28" axis="ch" ptType="parTrans" st="6" cnt="1">
                <dgm:layoutNode name="Name429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6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30"/>
          </dgm:choose>
          <dgm:choose name="Name431">
            <dgm:if name="Name432" axis="ch" ptType="node" func="cnt" op="gte" val="7">
              <dgm:layoutNode name="cycle_7">
                <dgm:choose name="Name433">
                  <dgm:if name="Name434" func="var" arg="dir" op="equ" val="norm">
                    <dgm:choose name="Name435">
                      <dgm:if name="Name436" axis="ch" ptType="node" func="cnt" op="gte" val="7">
                        <dgm:choose name="Name437">
                          <dgm:if name="Name438" axis="ch ch" ptType="node node" st="7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439" axis="ch ch" ptType="node node" st="7 1" cnt="1 0" func="cnt" op="equ" val="2">
                            <dgm:alg type="cycle">
                              <dgm:param type="ctrShpMap" val="fNode"/>
                              <dgm:param type="stAng" val="263"/>
                              <dgm:param type="spanAng" val="90"/>
                            </dgm:alg>
                          </dgm:if>
                          <dgm:else name="Name44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41"/>
                    </dgm:choose>
                  </dgm:if>
                  <dgm:else name="Name442">
                    <dgm:choose name="Name443">
                      <dgm:if name="Name444" axis="ch" ptType="node" func="cnt" op="gte" val="7">
                        <dgm:choose name="Name445">
                          <dgm:if name="Name446" axis="ch ch" ptType="node node" st="7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447" axis="ch ch" ptType="node node" st="7 1" cnt="1 0" func="cnt" op="equ" val="2">
                            <dgm:alg type="cycle">
                              <dgm:param type="ctrShpMap" val="fNode"/>
                              <dgm:param type="stAng" val="96"/>
                              <dgm:param type="spanAng" val="-90"/>
                            </dgm:alg>
                          </dgm:if>
                          <dgm:else name="Name44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49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50" axis="ch" ptType="node" st="7" cnt="1">
                  <dgm:layoutNode name="childCenter7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51" axis="ch">
                    <dgm:forEach name="Name452" axis="self" ptType="parTrans">
                      <dgm:layoutNode name="Name453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54" axis="self" ptType="node">
                      <dgm:layoutNode name="text7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55" axis="ch" ptType="parTrans" st="7" cnt="1">
                <dgm:layoutNode name="Name456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7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5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RadialCluster">
  <dgm:title val=""/>
  <dgm:desc val=""/>
  <dgm:catLst>
    <dgm:cat type="relationship" pri="19500"/>
    <dgm:cat type="cycle" pri="1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alg type="composite">
      <dgm:param type="ar" val="1.00"/>
    </dgm:alg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cnt="1 0" func="cnt" op="equ" val="1">
            <dgm:constrLst>
              <dgm:constr type="l" for="ch" forName="textCenter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r" for="ch" forName="cycle_1" refType="w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5" axis="ch ch" ptType="node node" cnt="1 0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6" axis="ch ch" ptType="node node" cnt="1 0" func="cnt" op="equ" val="3">
            <dgm:choose name="Name7">
              <dgm:if name="Name8" axis="ch ch ch" ptType="node node node" st="1 2 0" cnt="1 1 0" func="cnt" op="equ" val="1">
                <dgm:choose name="Name9">
                  <dgm:if name="Name10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12">
                <dgm:choose name="Name13">
                  <dgm:if name="Name14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5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16" axis="ch ch" ptType="node node" cnt="1 0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r" for="ch" forName="cycle_2" refType="w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l" for="ch" forName="cycle_4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17" axis="ch ch" ptType="node node" cnt="1 0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r" for="ch" forName="cycle_3" refType="w" fact="0.89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l" for="ch" forName="cycle_4" refType="w" fact="0.11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18" axis="ch ch" ptType="node node" cnt="1 0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r" for="ch" forName="cycle_3" refType="w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l" for="ch" forName="cycle_6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19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r" for="ch" forName="cycle_2" refType="w" fact="0.938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r" for="ch" forName="cycle_3" refType="w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r" for="ch" forName="cycle_4" refType="w" fact="0.8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l" for="ch" forName="cycle_5" refType="w" fact="0.2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l" for="ch" forName="cycle_6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l" for="ch" forName="cycle_7" refType="w" fact="0.062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if>
      <dgm:else name="Name20">
        <dgm:choose name="Name21">
          <dgm:if name="Name22" axis="ch ch" ptType="node node" func="cnt" op="equ" val="1">
            <dgm:constrLst>
              <dgm:constr type="r" for="ch" forName="textCenter" refType="w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l" for="ch" forName="cycle_1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23" axis="ch ch" ptType="node node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24" axis="ch ch" ptType="node node" func="cnt" op="equ" val="3">
            <dgm:choose name="Name25">
              <dgm:if name="Name26" axis="ch ch ch" ptType="node node node" st="1 2 0" cnt="1 1 0" func="cnt" op="equ" val="1">
                <dgm:choose name="Name27">
                  <dgm:if name="Name28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29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30">
                <dgm:choose name="Name31">
                  <dgm:if name="Name32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33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34" axis="ch ch" ptType="node node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l" for="ch" forName="cycle_2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r" for="ch" forName="cycle_4" refType="w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35" axis="ch ch" ptType="node node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l" for="ch" forName="cycle_3" refType="w" fact="0.11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r" for="ch" forName="cycle_4" refType="w" fact="0.89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36" axis="ch ch" ptType="node node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l" for="ch" forName="cycle_3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r" for="ch" forName="cycle_6" refType="w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37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l" for="ch" forName="cycle_2" refType="w" fact="0.062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l" for="ch" forName="cycle_3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l" for="ch" forName="cycle_4" refType="w" fact="0.2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r" for="ch" forName="cycle_5" refType="w" fact="0.8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r" for="ch" forName="cycle_6" refType="w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r" for="ch" forName="cycle_7" refType="w" fact="0.938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else>
    </dgm:choose>
    <dgm:forEach name="Name38" axis="ch" ptType="node" cnt="1">
      <dgm:choose name="Name39">
        <dgm:if name="Name40" axis="des" func="maxDepth" op="lte" val="1">
          <dgm:layoutNode name="singleCycle">
            <dgm:choose name="Name41">
              <dgm:if name="Name42" axis="ch" ptType="node" func="cnt" op="equ" val="1">
                <dgm:choose name="Name43">
                  <dgm:if name="Name44" func="var" arg="dir" op="equ" val="norm">
                    <dgm:alg type="cycle">
                      <dgm:param type="stAng" val="90"/>
                      <dgm:param type="ctrShpMap" val="fNode"/>
                    </dgm:alg>
                  </dgm:if>
                  <dgm:else name="Name45">
                    <dgm:alg type="cycle">
                      <dgm:param type="stAng" val="-90"/>
                      <dgm:param type="spanAng" val="-360"/>
                      <dgm:param type="ctrShpMap" val="fNode"/>
                    </dgm:alg>
                  </dgm:else>
                </dgm:choose>
              </dgm:if>
              <dgm:else name="Name46">
                <dgm:choose name="Name47">
                  <dgm:if name="Name48" func="var" arg="dir" op="equ" val="norm">
                    <dgm:alg type="cycle">
                      <dgm:param type="ctrShpMap" val="fNode"/>
                    </dgm:alg>
                  </dgm:if>
                  <dgm:else name="Name49">
                    <dgm:alg type="cycle">
                      <dgm:param type="spanAng" val="-360"/>
                      <dgm:param type="ctrShpMap" val="fNode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hoose name="Name50">
              <dgm:if name="Name51" axis="ch" ptType="node" func="cnt" op="equ" val="0">
                <dgm:constrLst>
                  <dgm:constr type="w" for="ch" forName="singleCenter" refType="w"/>
                  <dgm:constr type="h" for="ch" forName="singleCenter" refType="w" refFor="ch" refForName="singleCenter"/>
                </dgm:constrLst>
              </dgm:if>
              <dgm:if name="Name52" axis="ch" ptType="node" func="cnt" op="equ" val="1">
                <dgm:constrLst>
                  <dgm:constr type="w" for="ch" forName="singleCenter" refType="w" fact="0.5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if>
              <dgm:else name="Name53">
                <dgm:constrLst>
                  <dgm:constr type="w" for="ch" forName="singleCenter" refType="w" fact="0.3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else>
            </dgm:choose>
            <dgm:layoutNode name="singleCenter" styleLbl="node1">
              <dgm:varLst>
                <dgm:chMax val="7"/>
                <dgm:chPref val="7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self" ptType="node"/>
              <dgm:constrLst>
                <dgm:constr type="tMarg" refType="primFontSz" fact="0.2"/>
                <dgm:constr type="bMarg" refType="primFontSz" fact="0.2"/>
                <dgm:constr type="lMarg" refType="primFontSz" fact="0.2"/>
                <dgm:constr type="rMarg" refType="primFontSz" fact="0.2"/>
              </dgm:constrLst>
              <dgm:ruleLst>
                <dgm:rule type="primFontSz" val="5" fact="NaN" max="NaN"/>
              </dgm:ruleLst>
            </dgm:layoutNode>
            <dgm:forEach name="Name54" axis="ch" cnt="21">
              <dgm:forEach name="Name55" axis="self" ptType="parTrans">
                <dgm:layoutNode name="Name56">
                  <dgm:alg type="conn">
                    <dgm:param type="dim" val="1D"/>
                    <dgm:param type="begPts" val="auto"/>
                    <dgm:param type="endPts" val="auto"/>
                    <dgm:param type="begSty" val="noArr"/>
                    <dgm:param type="endSty" val="noArr"/>
                  </dgm:alg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forEach name="Name57" axis="self" ptType="node">
                <dgm:layoutNode name="text0" styleLbl="node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/>
                  </dgm:shape>
                  <dgm:presOf axis="desOrSelf" ptType="node"/>
                  <dgm:constrLst>
                    <dgm:constr type="userS"/>
                    <dgm:constr type="w" refType="userS"/>
                    <dgm:constr type="h" refType="w"/>
                    <dgm:constr type="tMarg" refType="primFontSz" fact="0.2"/>
                    <dgm:constr type="bMarg" refType="primFontSz" fact="0.2"/>
                    <dgm:constr type="lMarg" refType="primFontSz" fact="0.2"/>
                    <dgm:constr type="rMarg" refType="primFontSz" fact="0.2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if>
        <dgm:else name="Name58">
          <dgm:layoutNode name="textCenter" styleLbl="node1">
            <dgm:alg type="tx"/>
            <dgm:shape xmlns:r="http://schemas.openxmlformats.org/officeDocument/2006/relationships" type="roundRect" r:blip="">
              <dgm:adjLst/>
            </dgm:shape>
            <dgm:presOf axis="self" ptType="node"/>
            <dgm:constrLst>
              <dgm:constr type="tMarg" refType="primFontSz" fact="0.2"/>
              <dgm:constr type="bMarg" refType="primFontSz" fact="0.2"/>
              <dgm:constr type="lMarg" refType="primFontSz" fact="0.2"/>
              <dgm:constr type="rMarg" refType="primFontSz" fact="0.2"/>
            </dgm:constrLst>
            <dgm:ruleLst>
              <dgm:rule type="primFontSz" val="5" fact="NaN" max="NaN"/>
            </dgm:ruleLst>
          </dgm:layoutNode>
          <dgm:choose name="Name59">
            <dgm:if name="Name60" axis="ch" ptType="node" func="cnt" op="gte" val="1">
              <dgm:layoutNode name="cycle_1">
                <dgm:choose name="Name61">
                  <dgm:if name="Name62" func="var" arg="dir" op="equ" val="norm">
                    <dgm:choose name="Name63">
                      <dgm:if name="Name64" axis="ch" ptType="node" func="cnt" op="equ" val="1">
                        <dgm:choose name="Name65">
                          <dgm:if name="Name66" axis="ch ch" ptType="node node" st="1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67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68">
                            <dgm:alg type="cycle">
                              <dgm:param type="ctrShpMap" val="fNode"/>
                              <dgm:param type="stAng" val="0"/>
                              <dgm:param type="spanAng" val="180"/>
                            </dgm:alg>
                          </dgm:else>
                        </dgm:choose>
                      </dgm:if>
                      <dgm:if name="Name69" axis="ch" ptType="node" func="cnt" op="equ" val="2">
                        <dgm:choose name="Name70">
                          <dgm:if name="Name7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3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4" axis="ch" ptType="node" func="cnt" op="equ" val="3">
                        <dgm:choose name="Name75">
                          <dgm:if name="Name7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8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9" axis="ch" ptType="node" func="cnt" op="equ" val="4">
                        <dgm:choose name="Name80">
                          <dgm:if name="Name8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3">
                            <dgm:alg type="cycle">
                              <dgm:param type="ctrShpMap" val="fNode"/>
                              <dgm:param type="stAng" val="292.5"/>
                              <dgm:param type="spanAng" val="135"/>
                            </dgm:alg>
                          </dgm:else>
                        </dgm:choose>
                      </dgm:if>
                      <dgm:if name="Name84" axis="ch" ptType="node" func="cnt" op="equ" val="5">
                        <dgm:choose name="Name85">
                          <dgm:if name="Name8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89" axis="ch" ptType="node" func="cnt" op="equ" val="6">
                        <dgm:choose name="Name90">
                          <dgm:if name="Name9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94" axis="ch" ptType="node" func="cnt" op="gte" val="7">
                        <dgm:choose name="Name95">
                          <dgm:if name="Name9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99"/>
                    </dgm:choose>
                  </dgm:if>
                  <dgm:else name="Name100">
                    <dgm:choose name="Name101">
                      <dgm:if name="Name102" axis="ch" ptType="node" func="cnt" op="equ" val="1">
                        <dgm:choose name="Name103">
                          <dgm:if name="Name104" axis="ch ch" ptType="node node" st="1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05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06">
                            <dgm:alg type="cycle">
                              <dgm:param type="ctrShpMap" val="fNode"/>
                              <dgm:param type="stAng" val="0"/>
                              <dgm:param type="spanAng" val="-180"/>
                            </dgm:alg>
                          </dgm:else>
                        </dgm:choose>
                      </dgm:if>
                      <dgm:if name="Name107" axis="ch" ptType="node" func="cnt" op="equ" val="2">
                        <dgm:choose name="Name108">
                          <dgm:if name="Name10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1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2" axis="ch" ptType="node" func="cnt" op="equ" val="3">
                        <dgm:choose name="Name113">
                          <dgm:if name="Name11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6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7" axis="ch" ptType="node" func="cnt" op="equ" val="4">
                        <dgm:choose name="Name118">
                          <dgm:if name="Name11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1">
                            <dgm:alg type="cycle">
                              <dgm:param type="ctrShpMap" val="fNode"/>
                              <dgm:param type="stAng" val="67.5"/>
                              <dgm:param type="spanAng" val="-135"/>
                            </dgm:alg>
                          </dgm:else>
                        </dgm:choose>
                      </dgm:if>
                      <dgm:if name="Name122" axis="ch" ptType="node" func="cnt" op="equ" val="5">
                        <dgm:choose name="Name123">
                          <dgm:if name="Name12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27" axis="ch" ptType="node" func="cnt" op="equ" val="6">
                        <dgm:choose name="Name128">
                          <dgm:if name="Name12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32" axis="ch" ptType="node" func="cnt" op="gte" val="7">
                        <dgm:choose name="Name133">
                          <dgm:if name="Name13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137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138" axis="ch" ptType="node" cnt="1">
                  <dgm:layoutNode name="childCenter1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139" axis="ch">
                    <dgm:forEach name="Name140" axis="self" ptType="parTrans">
                      <dgm:layoutNode name="Name141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142" axis="self" ptType="node">
                      <dgm:layoutNode name="text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143" axis="ch" ptType="parTrans" cnt="1">
                <dgm:layoutNode name="Name144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1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145"/>
          </dgm:choose>
          <dgm:choose name="Name146">
            <dgm:if name="Name147" axis="ch" ptType="node" func="cnt" op="gte" val="2">
              <dgm:layoutNode name="cycle_2">
                <dgm:choose name="Name148">
                  <dgm:if name="Name149" func="var" arg="dir" op="equ" val="norm">
                    <dgm:choose name="Name150">
                      <dgm:if name="Name151" axis="ch" ptType="node" func="cnt" op="equ" val="2">
                        <dgm:choose name="Name152">
                          <dgm:if name="Name153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54" axis="ch ch" ptType="node node" st="2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155">
                            <dgm:alg type="cycle">
                              <dgm:param type="ctrShpMap" val="fNode"/>
                              <dgm:param type="stAng" val="90"/>
                              <dgm:param type="spanAng" val="180"/>
                            </dgm:alg>
                          </dgm:else>
                        </dgm:choose>
                      </dgm:if>
                      <dgm:if name="Name156" axis="ch" ptType="node" func="cnt" op="equ" val="3">
                        <dgm:choose name="Name157">
                          <dgm:if name="Name158" axis="ch ch" ptType="node node" st="2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159" axis="ch ch" ptType="node node" st="2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  <dgm:param type="horzAlign" val="r"/>
                              <dgm:param type="vertAlign" val="b"/>
                            </dgm:alg>
                          </dgm:if>
                          <dgm:else name="Name160">
                            <dgm:alg type="cycle">
                              <dgm:param type="ctrShpMap" val="fNode"/>
                              <dgm:param type="stAng" val="30"/>
                              <dgm:param type="spanAng" val="180"/>
                            </dgm:alg>
                          </dgm:else>
                        </dgm:choose>
                      </dgm:if>
                      <dgm:if name="Name161" axis="ch" ptType="node" func="cnt" op="equ" val="4">
                        <dgm:choose name="Name162">
                          <dgm:if name="Name163" axis="ch ch" ptType="node node" st="2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164" axis="ch ch" ptType="node node" st="2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165">
                            <dgm:alg type="cycle">
                              <dgm:param type="ctrShpMap" val="fNode"/>
                              <dgm:param type="stAng" val="22.5"/>
                              <dgm:param type="spanAng" val="135"/>
                            </dgm:alg>
                          </dgm:else>
                        </dgm:choose>
                      </dgm:if>
                      <dgm:if name="Name166" axis="ch" ptType="node" func="cnt" op="equ" val="5">
                        <dgm:choose name="Name167">
                          <dgm:if name="Name168" axis="ch ch" ptType="node node" st="2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169" axis="ch ch" ptType="node node" st="2 1" cnt="1 0" func="cnt" op="equ" val="2">
                            <dgm:alg type="cycle">
                              <dgm:param type="ctrShpMap" val="fNode"/>
                              <dgm:param type="stAng" val="27"/>
                              <dgm:param type="spanAng" val="90"/>
                            </dgm:alg>
                          </dgm:if>
                          <dgm:else name="Name17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1" axis="ch" ptType="node" func="cnt" op="equ" val="6">
                        <dgm:choose name="Name172">
                          <dgm:if name="Name173" axis="ch ch" ptType="node node" st="2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174" axis="ch ch" ptType="node node" st="2 1" cnt="1 0" func="cnt" op="equ" val="2">
                            <dgm:alg type="cycle">
                              <dgm:param type="ctrShpMap" val="fNode"/>
                              <dgm:param type="stAng" val="15"/>
                              <dgm:param type="spanAng" val="90"/>
                            </dgm:alg>
                          </dgm:if>
                          <dgm:else name="Name175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6" axis="ch" ptType="node" func="cnt" op="gte" val="7">
                        <dgm:choose name="Name177">
                          <dgm:if name="Name178" axis="ch ch" ptType="node node" st="2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179" axis="ch ch" ptType="node node" st="2 1" cnt="1 0" func="cnt" op="equ" val="2">
                            <dgm:alg type="cycle">
                              <dgm:param type="ctrShpMap" val="fNode"/>
                              <dgm:param type="stAng" val="6"/>
                              <dgm:param type="spanAng" val="90"/>
                            </dgm:alg>
                          </dgm:if>
                          <dgm:else name="Name18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181"/>
                    </dgm:choose>
                  </dgm:if>
                  <dgm:else name="Name182">
                    <dgm:choose name="Name183">
                      <dgm:if name="Name184" axis="ch" ptType="node" func="cnt" op="equ" val="2">
                        <dgm:choose name="Name185">
                          <dgm:if name="Name186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87" axis="ch ch" ptType="node node" st="2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188">
                            <dgm:alg type="cycle">
                              <dgm:param type="ctrShpMap" val="fNode"/>
                              <dgm:param type="stAng" val="270"/>
                              <dgm:param type="spanAng" val="-180"/>
                            </dgm:alg>
                          </dgm:else>
                        </dgm:choose>
                      </dgm:if>
                      <dgm:if name="Name189" axis="ch" ptType="node" func="cnt" op="equ" val="3">
                        <dgm:choose name="Name190">
                          <dgm:if name="Name191" axis="ch ch" ptType="node node" st="2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192" axis="ch ch" ptType="node node" st="2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  <dgm:param type="horzAlign" val="l"/>
                              <dgm:param type="vertAlign" val="b"/>
                            </dgm:alg>
                          </dgm:if>
                          <dgm:else name="Name193">
                            <dgm:alg type="cycle">
                              <dgm:param type="ctrShpMap" val="fNode"/>
                              <dgm:param type="stAng" val="330"/>
                              <dgm:param type="spanAng" val="-180"/>
                            </dgm:alg>
                          </dgm:else>
                        </dgm:choose>
                      </dgm:if>
                      <dgm:if name="Name194" axis="ch" ptType="node" func="cnt" op="equ" val="4">
                        <dgm:choose name="Name195">
                          <dgm:if name="Name196" axis="ch ch" ptType="node node" st="2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97" axis="ch ch" ptType="node node" st="2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98">
                            <dgm:alg type="cycle">
                              <dgm:param type="ctrShpMap" val="fNode"/>
                              <dgm:param type="stAng" val="337.5"/>
                              <dgm:param type="spanAng" val="-135"/>
                            </dgm:alg>
                          </dgm:else>
                        </dgm:choose>
                      </dgm:if>
                      <dgm:if name="Name199" axis="ch" ptType="node" func="cnt" op="equ" val="5">
                        <dgm:choose name="Name200">
                          <dgm:if name="Name201" axis="ch ch" ptType="node node" st="2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202" axis="ch ch" ptType="node node" st="2 1" cnt="1 0" func="cnt" op="equ" val="2">
                            <dgm:alg type="cycle">
                              <dgm:param type="ctrShpMap" val="fNode"/>
                              <dgm:param type="stAng" val="333"/>
                              <dgm:param type="spanAng" val="-90"/>
                            </dgm:alg>
                          </dgm:if>
                          <dgm:else name="Name20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4" axis="ch" ptType="node" func="cnt" op="equ" val="6">
                        <dgm:choose name="Name205">
                          <dgm:if name="Name206" axis="ch ch" ptType="node node" st="2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207" axis="ch ch" ptType="node node" st="2 1" cnt="1 0" func="cnt" op="equ" val="2">
                            <dgm:alg type="cycle">
                              <dgm:param type="ctrShpMap" val="fNode"/>
                              <dgm:param type="stAng" val="345"/>
                              <dgm:param type="spanAng" val="-90"/>
                            </dgm:alg>
                          </dgm:if>
                          <dgm:else name="Name20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9" axis="ch" ptType="node" func="cnt" op="gte" val="7">
                        <dgm:choose name="Name210">
                          <dgm:if name="Name211" axis="ch ch" ptType="node node" st="2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212" axis="ch ch" ptType="node node" st="2 1" cnt="1 0" func="cnt" op="equ" val="2">
                            <dgm:alg type="cycle">
                              <dgm:param type="ctrShpMap" val="fNode"/>
                              <dgm:param type="stAng" val="353"/>
                              <dgm:param type="spanAng" val="-90"/>
                            </dgm:alg>
                          </dgm:if>
                          <dgm:else name="Name21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14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15" axis="ch" ptType="node" st="2" cnt="1">
                  <dgm:layoutNode name="childCenter2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16" axis="ch">
                    <dgm:forEach name="Name217" axis="self" ptType="parTrans">
                      <dgm:layoutNode name="Name218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19" axis="self" ptType="node">
                      <dgm:layoutNode name="text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20" axis="ch" ptType="parTrans" st="2" cnt="1">
                <dgm:layoutNode name="Name221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22"/>
          </dgm:choose>
          <dgm:choose name="Name223">
            <dgm:if name="Name224" axis="ch" ptType="node" func="cnt" op="gte" val="3">
              <dgm:layoutNode name="cycle_3">
                <dgm:choose name="Name225">
                  <dgm:if name="Name226" func="var" arg="dir" op="equ" val="norm">
                    <dgm:choose name="Name227">
                      <dgm:if name="Name228" axis="ch" ptType="node" func="cnt" op="equ" val="3">
                        <dgm:choose name="Name229">
                          <dgm:if name="Name230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231" axis="ch ch" ptType="node node" st="3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  <dgm:param type="horzAlign" val="l"/>
                              <dgm:param type="vertAlign" val="b"/>
                            </dgm:alg>
                          </dgm:if>
                          <dgm:else name="Name232">
                            <dgm:alg type="cycle">
                              <dgm:param type="ctrShpMap" val="fNode"/>
                              <dgm:param type="stAng" val="150"/>
                              <dgm:param type="spanAng" val="180"/>
                            </dgm:alg>
                          </dgm:else>
                        </dgm:choose>
                      </dgm:if>
                      <dgm:if name="Name233" axis="ch" ptType="node" func="cnt" op="equ" val="4">
                        <dgm:choose name="Name234">
                          <dgm:if name="Name235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36" axis="ch ch" ptType="node node" st="3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237">
                            <dgm:alg type="cycle">
                              <dgm:param type="ctrShpMap" val="fNode"/>
                              <dgm:param type="stAng" val="112.5"/>
                              <dgm:param type="spanAng" val="135"/>
                            </dgm:alg>
                          </dgm:else>
                        </dgm:choose>
                      </dgm:if>
                      <dgm:if name="Name238" axis="ch" ptType="node" func="cnt" op="equ" val="5">
                        <dgm:choose name="Name239">
                          <dgm:if name="Name240" axis="ch ch" ptType="node node" st="3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241" axis="ch ch" ptType="node node" st="3 1" cnt="1 0" func="cnt" op="equ" val="2">
                            <dgm:alg type="cycle">
                              <dgm:param type="ctrShpMap" val="fNode"/>
                              <dgm:param type="stAng" val="99"/>
                              <dgm:param type="spanAng" val="90"/>
                            </dgm:alg>
                          </dgm:if>
                          <dgm:else name="Name24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3" axis="ch" ptType="node" func="cnt" op="equ" val="6">
                        <dgm:choose name="Name244">
                          <dgm:if name="Name245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246" axis="ch ch" ptType="node node" st="3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</dgm:alg>
                          </dgm:if>
                          <dgm:else name="Name247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8" axis="ch" ptType="node" func="cnt" op="gte" val="7">
                        <dgm:choose name="Name249">
                          <dgm:if name="Name250" axis="ch ch" ptType="node node" st="3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251" axis="ch ch" ptType="node node" st="3 1" cnt="1 0" func="cnt" op="equ" val="2">
                            <dgm:alg type="cycle">
                              <dgm:param type="ctrShpMap" val="fNode"/>
                              <dgm:param type="stAng" val="57"/>
                              <dgm:param type="spanAng" val="90"/>
                            </dgm:alg>
                          </dgm:if>
                          <dgm:else name="Name25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253"/>
                    </dgm:choose>
                  </dgm:if>
                  <dgm:else name="Name254">
                    <dgm:choose name="Name255">
                      <dgm:if name="Name256" axis="ch" ptType="node" func="cnt" op="equ" val="3">
                        <dgm:choose name="Name257">
                          <dgm:if name="Name258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259" axis="ch ch" ptType="node node" st="3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  <dgm:param type="horzAlign" val="r"/>
                              <dgm:param type="vertAlign" val="b"/>
                            </dgm:alg>
                          </dgm:if>
                          <dgm:else name="Name260">
                            <dgm:alg type="cycle">
                              <dgm:param type="ctrShpMap" val="fNode"/>
                              <dgm:param type="stAng" val="210"/>
                              <dgm:param type="spanAng" val="-180"/>
                            </dgm:alg>
                          </dgm:else>
                        </dgm:choose>
                      </dgm:if>
                      <dgm:if name="Name261" axis="ch" ptType="node" func="cnt" op="equ" val="4">
                        <dgm:choose name="Name262">
                          <dgm:if name="Name263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64" axis="ch ch" ptType="node node" st="3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265">
                            <dgm:alg type="cycle">
                              <dgm:param type="ctrShpMap" val="fNode"/>
                              <dgm:param type="stAng" val="247.5"/>
                              <dgm:param type="spanAng" val="-135"/>
                            </dgm:alg>
                          </dgm:else>
                        </dgm:choose>
                      </dgm:if>
                      <dgm:if name="Name266" axis="ch" ptType="node" func="cnt" op="equ" val="5">
                        <dgm:choose name="Name267">
                          <dgm:if name="Name268" axis="ch ch" ptType="node node" st="3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269" axis="ch ch" ptType="node node" st="3 1" cnt="1 0" func="cnt" op="equ" val="2">
                            <dgm:alg type="cycle">
                              <dgm:param type="ctrShpMap" val="fNode"/>
                              <dgm:param type="stAng" val="261"/>
                              <dgm:param type="spanAng" val="-90"/>
                            </dgm:alg>
                          </dgm:if>
                          <dgm:else name="Name27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1" axis="ch" ptType="node" func="cnt" op="equ" val="6">
                        <dgm:choose name="Name272">
                          <dgm:if name="Name273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274" axis="ch ch" ptType="node node" st="3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</dgm:alg>
                          </dgm:if>
                          <dgm:else name="Name275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6" axis="ch" ptType="node" func="cnt" op="gte" val="7">
                        <dgm:choose name="Name277">
                          <dgm:if name="Name278" axis="ch ch" ptType="node node" st="3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279" axis="ch ch" ptType="node node" st="3 1" cnt="1 0" func="cnt" op="equ" val="2">
                            <dgm:alg type="cycle">
                              <dgm:param type="ctrShpMap" val="fNode"/>
                              <dgm:param type="stAng" val="302"/>
                              <dgm:param type="spanAng" val="-90"/>
                            </dgm:alg>
                          </dgm:if>
                          <dgm:else name="Name28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81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82" axis="ch" ptType="node" st="3" cnt="1">
                  <dgm:layoutNode name="childCenter3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83" axis="ch">
                    <dgm:forEach name="Name284" axis="self" ptType="parTrans">
                      <dgm:layoutNode name="Name285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86" axis="self" ptType="node">
                      <dgm:layoutNode name="text3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87" axis="ch" ptType="parTrans" st="3" cnt="1">
                <dgm:layoutNode name="Name288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3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89"/>
          </dgm:choose>
          <dgm:choose name="Name290">
            <dgm:if name="Name291" axis="ch" ptType="node" func="cnt" op="gte" val="4">
              <dgm:layoutNode name="cycle_4">
                <dgm:choose name="Name292">
                  <dgm:if name="Name293" func="var" arg="dir" op="equ" val="norm">
                    <dgm:choose name="Name294">
                      <dgm:if name="Name295" axis="ch" ptType="node" func="cnt" op="equ" val="4">
                        <dgm:choose name="Name296">
                          <dgm:if name="Name297" axis="ch ch" ptType="node node" st="4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298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90"/>
                            </dgm:alg>
                          </dgm:if>
                          <dgm:else name="Name299">
                            <dgm:alg type="cycle">
                              <dgm:param type="ctrShpMap" val="fNode"/>
                              <dgm:param type="stAng" val="202.5"/>
                              <dgm:param type="spanAng" val="135"/>
                            </dgm:alg>
                          </dgm:else>
                        </dgm:choose>
                      </dgm:if>
                      <dgm:if name="Name300" axis="ch" ptType="node" func="cnt" op="equ" val="5">
                        <dgm:choose name="Name301">
                          <dgm:if name="Name302" axis="ch ch" ptType="node node" st="4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303" axis="ch ch" ptType="node node" st="4 1" cnt="1 0" func="cnt" op="equ" val="2">
                            <dgm:alg type="cycle">
                              <dgm:param type="ctrShpMap" val="fNode"/>
                              <dgm:param type="stAng" val="171"/>
                              <dgm:param type="spanAng" val="90"/>
                            </dgm:alg>
                          </dgm:if>
                          <dgm:else name="Name30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05" axis="ch" ptType="node" func="cnt" op="equ" val="6">
                        <dgm:choose name="Name306">
                          <dgm:if name="Name307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08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309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10" axis="ch" ptType="node" func="cnt" op="gte" val="7">
                        <dgm:choose name="Name311">
                          <dgm:if name="Name312" axis="ch ch" ptType="node node" st="4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13" axis="ch ch" ptType="node node" st="4 1" cnt="1 0" func="cnt" op="equ" val="2">
                            <dgm:alg type="cycle">
                              <dgm:param type="ctrShpMap" val="fNode"/>
                              <dgm:param type="stAng" val="109"/>
                              <dgm:param type="spanAng" val="90"/>
                            </dgm:alg>
                          </dgm:if>
                          <dgm:else name="Name31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15"/>
                    </dgm:choose>
                  </dgm:if>
                  <dgm:else name="Name316">
                    <dgm:choose name="Name317">
                      <dgm:if name="Name318" axis="ch" ptType="node" func="cnt" op="equ" val="4">
                        <dgm:choose name="Name319">
                          <dgm:if name="Name320" axis="ch ch" ptType="node node" st="4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321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-90"/>
                            </dgm:alg>
                          </dgm:if>
                          <dgm:else name="Name322">
                            <dgm:alg type="cycle">
                              <dgm:param type="ctrShpMap" val="fNode"/>
                              <dgm:param type="stAng" val="157.5"/>
                              <dgm:param type="spanAng" val="-135"/>
                            </dgm:alg>
                          </dgm:else>
                        </dgm:choose>
                      </dgm:if>
                      <dgm:if name="Name323" axis="ch" ptType="node" func="cnt" op="equ" val="5">
                        <dgm:choose name="Name324">
                          <dgm:if name="Name325" axis="ch ch" ptType="node node" st="4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326" axis="ch ch" ptType="node node" st="4 1" cnt="1 0" func="cnt" op="equ" val="2">
                            <dgm:alg type="cycle">
                              <dgm:param type="ctrShpMap" val="fNode"/>
                              <dgm:param type="stAng" val="189"/>
                              <dgm:param type="spanAng" val="-90"/>
                            </dgm:alg>
                          </dgm:if>
                          <dgm:else name="Name32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28" axis="ch" ptType="node" func="cnt" op="equ" val="6">
                        <dgm:choose name="Name329">
                          <dgm:if name="Name330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31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332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33" axis="ch" ptType="node" func="cnt" op="gte" val="7">
                        <dgm:choose name="Name334">
                          <dgm:if name="Name335" axis="ch ch" ptType="node node" st="4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36" axis="ch ch" ptType="node node" st="4 1" cnt="1 0" func="cnt" op="equ" val="2">
                            <dgm:alg type="cycle">
                              <dgm:param type="ctrShpMap" val="fNode"/>
                              <dgm:param type="stAng" val="250"/>
                              <dgm:param type="spanAng" val="-90"/>
                            </dgm:alg>
                          </dgm:if>
                          <dgm:else name="Name33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38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39" axis="ch" ptType="node" st="4" cnt="1">
                  <dgm:layoutNode name="childCenter4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40" axis="ch">
                    <dgm:forEach name="Name341" axis="self" ptType="parTrans">
                      <dgm:layoutNode name="Name342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43" axis="self" ptType="node">
                      <dgm:layoutNode name="text4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44" axis="ch" ptType="parTrans" st="4" cnt="1">
                <dgm:layoutNode name="Name345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4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46"/>
          </dgm:choose>
          <dgm:choose name="Name347">
            <dgm:if name="Name348" axis="ch" ptType="node" func="cnt" op="gte" val="5">
              <dgm:layoutNode name="cycle_5">
                <dgm:choose name="Name349">
                  <dgm:if name="Name350" func="var" arg="dir" op="equ" val="norm">
                    <dgm:choose name="Name351">
                      <dgm:if name="Name352" axis="ch" ptType="node" func="cnt" op="equ" val="5">
                        <dgm:choose name="Name353">
                          <dgm:if name="Name354" axis="ch ch" ptType="node node" st="5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355" axis="ch ch" ptType="node node" st="5 1" cnt="1 0" func="cnt" op="equ" val="2">
                            <dgm:alg type="cycle">
                              <dgm:param type="ctrShpMap" val="fNode"/>
                              <dgm:param type="stAng" val="243"/>
                              <dgm:param type="spanAng" val="90"/>
                            </dgm:alg>
                          </dgm:if>
                          <dgm:else name="Name35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57" axis="ch" ptType="node" func="cnt" op="equ" val="6">
                        <dgm:choose name="Name358">
                          <dgm:if name="Name359" axis="ch ch" ptType="node node" st="5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360" axis="ch ch" ptType="node node" st="5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</dgm:alg>
                          </dgm:if>
                          <dgm:else name="Name361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62" axis="ch" ptType="node" func="cnt" op="gte" val="7">
                        <dgm:choose name="Name363">
                          <dgm:if name="Name364" axis="ch ch" ptType="node node" st="5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65" axis="ch ch" ptType="node node" st="5 1" cnt="1 0" func="cnt" op="equ" val="2">
                            <dgm:alg type="cycle">
                              <dgm:param type="ctrShpMap" val="fNode"/>
                              <dgm:param type="stAng" val="160"/>
                              <dgm:param type="spanAng" val="90"/>
                            </dgm:alg>
                          </dgm:if>
                          <dgm:else name="Name36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67"/>
                    </dgm:choose>
                  </dgm:if>
                  <dgm:else name="Name368">
                    <dgm:choose name="Name369">
                      <dgm:if name="Name370" axis="ch" ptType="node" func="cnt" op="equ" val="5">
                        <dgm:choose name="Name371">
                          <dgm:if name="Name372" axis="ch ch" ptType="node node" st="5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373" axis="ch ch" ptType="node node" st="5 1" cnt="1 0" func="cnt" op="equ" val="2">
                            <dgm:alg type="cycle">
                              <dgm:param type="ctrShpMap" val="fNode"/>
                              <dgm:param type="stAng" val="117"/>
                              <dgm:param type="spanAng" val="-90"/>
                            </dgm:alg>
                          </dgm:if>
                          <dgm:else name="Name37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75" axis="ch" ptType="node" func="cnt" op="equ" val="6">
                        <dgm:choose name="Name376">
                          <dgm:if name="Name377" axis="ch ch" ptType="node node" st="5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378" axis="ch ch" ptType="node node" st="5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</dgm:alg>
                          </dgm:if>
                          <dgm:else name="Name379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80" axis="ch" ptType="node" func="cnt" op="gte" val="7">
                        <dgm:choose name="Name381">
                          <dgm:if name="Name382" axis="ch ch" ptType="node node" st="5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83" axis="ch ch" ptType="node node" st="5 1" cnt="1 0" func="cnt" op="equ" val="2">
                            <dgm:alg type="cycle">
                              <dgm:param type="ctrShpMap" val="fNode"/>
                              <dgm:param type="stAng" val="199"/>
                              <dgm:param type="spanAng" val="-90"/>
                            </dgm:alg>
                          </dgm:if>
                          <dgm:else name="Name38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85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86" axis="ch" ptType="node" st="5" cnt="1">
                  <dgm:layoutNode name="childCenter5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87" axis="ch">
                    <dgm:forEach name="Name388" axis="self" ptType="parTrans">
                      <dgm:layoutNode name="Name389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90" axis="self" ptType="node">
                      <dgm:layoutNode name="text5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91" axis="ch" ptType="parTrans" st="5" cnt="1">
                <dgm:layoutNode name="Name392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5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93"/>
          </dgm:choose>
          <dgm:choose name="Name394">
            <dgm:if name="Name395" axis="ch" ptType="node" func="cnt" op="gte" val="6">
              <dgm:layoutNode name="cycle_6">
                <dgm:choose name="Name396">
                  <dgm:if name="Name397" func="var" arg="dir" op="equ" val="norm">
                    <dgm:choose name="Name398">
                      <dgm:if name="Name399" axis="ch" ptType="node" func="cnt" op="equ" val="6">
                        <dgm:choose name="Name400">
                          <dgm:if name="Name401" axis="ch ch" ptType="node node" st="6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402" axis="ch ch" ptType="node node" st="6 1" cnt="1 0" func="cnt" op="equ" val="2">
                            <dgm:alg type="cycle">
                              <dgm:param type="ctrShpMap" val="fNode"/>
                              <dgm:param type="stAng" val="255"/>
                              <dgm:param type="spanAng" val="90"/>
                            </dgm:alg>
                          </dgm:if>
                          <dgm:else name="Name40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404" axis="ch" ptType="node" func="cnt" op="gte" val="7">
                        <dgm:choose name="Name405">
                          <dgm:if name="Name406" axis="ch ch" ptType="node node" st="6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407" axis="ch ch" ptType="node node" st="6 1" cnt="1 0" func="cnt" op="equ" val="2">
                            <dgm:alg type="cycle">
                              <dgm:param type="ctrShpMap" val="fNode"/>
                              <dgm:param type="stAng" val="212"/>
                              <dgm:param type="spanAng" val="90"/>
                            </dgm:alg>
                          </dgm:if>
                          <dgm:else name="Name40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09"/>
                    </dgm:choose>
                  </dgm:if>
                  <dgm:else name="Name410">
                    <dgm:choose name="Name411">
                      <dgm:if name="Name412" axis="ch" ptType="node" func="cnt" op="equ" val="6">
                        <dgm:choose name="Name413">
                          <dgm:if name="Name414" axis="ch ch" ptType="node node" st="6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415" axis="ch ch" ptType="node node" st="6 1" cnt="1 0" func="cnt" op="equ" val="2">
                            <dgm:alg type="cycle">
                              <dgm:param type="ctrShpMap" val="fNode"/>
                              <dgm:param type="stAng" val="105"/>
                              <dgm:param type="spanAng" val="-90"/>
                            </dgm:alg>
                          </dgm:if>
                          <dgm:else name="Name41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417" axis="ch" ptType="node" func="cnt" op="gte" val="7">
                        <dgm:choose name="Name418">
                          <dgm:if name="Name419" axis="ch ch" ptType="node node" st="6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420" axis="ch ch" ptType="node node" st="6 1" cnt="1 0" func="cnt" op="equ" val="2">
                            <dgm:alg type="cycle">
                              <dgm:param type="ctrShpMap" val="fNode"/>
                              <dgm:param type="stAng" val="147"/>
                              <dgm:param type="spanAng" val="-90"/>
                            </dgm:alg>
                          </dgm:if>
                          <dgm:else name="Name42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22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23" axis="ch" ptType="node" st="6" cnt="1">
                  <dgm:layoutNode name="childCenter6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24" axis="ch">
                    <dgm:forEach name="Name425" axis="self" ptType="parTrans">
                      <dgm:layoutNode name="Name426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27" axis="self" ptType="node">
                      <dgm:layoutNode name="text6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28" axis="ch" ptType="parTrans" st="6" cnt="1">
                <dgm:layoutNode name="Name429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6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30"/>
          </dgm:choose>
          <dgm:choose name="Name431">
            <dgm:if name="Name432" axis="ch" ptType="node" func="cnt" op="gte" val="7">
              <dgm:layoutNode name="cycle_7">
                <dgm:choose name="Name433">
                  <dgm:if name="Name434" func="var" arg="dir" op="equ" val="norm">
                    <dgm:choose name="Name435">
                      <dgm:if name="Name436" axis="ch" ptType="node" func="cnt" op="gte" val="7">
                        <dgm:choose name="Name437">
                          <dgm:if name="Name438" axis="ch ch" ptType="node node" st="7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439" axis="ch ch" ptType="node node" st="7 1" cnt="1 0" func="cnt" op="equ" val="2">
                            <dgm:alg type="cycle">
                              <dgm:param type="ctrShpMap" val="fNode"/>
                              <dgm:param type="stAng" val="263"/>
                              <dgm:param type="spanAng" val="90"/>
                            </dgm:alg>
                          </dgm:if>
                          <dgm:else name="Name44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41"/>
                    </dgm:choose>
                  </dgm:if>
                  <dgm:else name="Name442">
                    <dgm:choose name="Name443">
                      <dgm:if name="Name444" axis="ch" ptType="node" func="cnt" op="gte" val="7">
                        <dgm:choose name="Name445">
                          <dgm:if name="Name446" axis="ch ch" ptType="node node" st="7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447" axis="ch ch" ptType="node node" st="7 1" cnt="1 0" func="cnt" op="equ" val="2">
                            <dgm:alg type="cycle">
                              <dgm:param type="ctrShpMap" val="fNode"/>
                              <dgm:param type="stAng" val="96"/>
                              <dgm:param type="spanAng" val="-90"/>
                            </dgm:alg>
                          </dgm:if>
                          <dgm:else name="Name44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49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50" axis="ch" ptType="node" st="7" cnt="1">
                  <dgm:layoutNode name="childCenter7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51" axis="ch">
                    <dgm:forEach name="Name452" axis="self" ptType="parTrans">
                      <dgm:layoutNode name="Name453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54" axis="self" ptType="node">
                      <dgm:layoutNode name="text7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55" axis="ch" ptType="parTrans" st="7" cnt="1">
                <dgm:layoutNode name="Name456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7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5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gif>
</file>

<file path=ppt/media/image11.png>
</file>

<file path=ppt/media/image2.png>
</file>

<file path=ppt/media/image3.png>
</file>

<file path=ppt/media/image4.jpg>
</file>

<file path=ppt/media/image5.jpg>
</file>

<file path=ppt/media/image6.jpe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BF8FA3-4F9E-4F4A-BF08-E0E9B66DC707}" type="datetimeFigureOut">
              <a:rPr lang="ru-RU" smtClean="0"/>
              <a:t>17.12.2022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67F26C-4EEA-40C5-AB32-EA1F8BD2EC3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81513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67F26C-4EEA-40C5-AB32-EA1F8BD2EC3D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751968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04BABE9-6F68-AD90-F33E-449AD1EB7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CE5870C-96D2-4625-9FA1-CC2A6D46DF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78E0A9F-ADF9-B96E-A83F-3F3ECE8CF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1809F-B17C-4116-A8F5-203B95B6C45D}" type="datetimeFigureOut">
              <a:rPr lang="ru-RU" smtClean="0"/>
              <a:t>17.12.2022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A7F19A4-7DE6-230A-DBDA-4795DE6BD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C705684-5A7D-0745-2F54-5A85500660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CD28E-9038-4850-A855-A3DB0586BBB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49835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326D96-E66D-99DA-4BB2-210DECA544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E90E20F-8381-13F6-7896-491CC5DAC8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241BCB0-2E8E-20C3-1609-9C49E2D40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1809F-B17C-4116-A8F5-203B95B6C45D}" type="datetimeFigureOut">
              <a:rPr lang="ru-RU" smtClean="0"/>
              <a:t>17.12.2022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8A9675D-DD9A-CEA8-1E5F-26BBEAFF12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84740DF-F886-7072-A99E-7E7BBA973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CD28E-9038-4850-A855-A3DB0586BBB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202591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9274E48E-736E-A92C-747B-84722208FE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2E1AE6F-0E98-9BCF-97CD-63AF59F6B1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D01E674-B10F-AC09-D272-C31C70EA95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1809F-B17C-4116-A8F5-203B95B6C45D}" type="datetimeFigureOut">
              <a:rPr lang="ru-RU" smtClean="0"/>
              <a:t>17.12.2022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FEE4DCE-197D-D628-8EC4-F2727EB2C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9F0D79C-9E12-5E35-8702-D595D9286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CD28E-9038-4850-A855-A3DB0586BBB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095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DBF8C7-6CB6-0BC7-F413-E7472FB8B5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6F2E656-B47B-C31D-B325-6EA9D415E4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7B2CDA1-9DB8-EBD6-54F8-6C090F616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1809F-B17C-4116-A8F5-203B95B6C45D}" type="datetimeFigureOut">
              <a:rPr lang="ru-RU" smtClean="0"/>
              <a:t>17.12.2022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0024DE6-5B56-EE4E-9A7F-C807D0EE4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D51520A-E9B4-2D50-A61D-D944CA6751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CD28E-9038-4850-A855-A3DB0586BBB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384001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83B74D-06C3-E0CC-46BC-16AF28917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0FBB2E6-6186-3070-377A-FB9F37765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C42B92E-9835-276D-7CEC-C2DF13294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1809F-B17C-4116-A8F5-203B95B6C45D}" type="datetimeFigureOut">
              <a:rPr lang="ru-RU" smtClean="0"/>
              <a:t>17.12.2022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4004488-9879-036C-1295-D1EBCF664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91ADED0-4FDC-5359-5E04-0AFC0EDB9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CD28E-9038-4850-A855-A3DB0586BBB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92809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E4A8642-1E75-1D30-AC9E-C9B0F2634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E5568D9-870A-C33E-6F73-2F13078698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1ECB012-29A9-1D42-ED23-E79473C6FB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D98CAAB-58F0-F394-3040-C403388EE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1809F-B17C-4116-A8F5-203B95B6C45D}" type="datetimeFigureOut">
              <a:rPr lang="ru-RU" smtClean="0"/>
              <a:t>17.12.2022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6AF0C0E-5DD5-7D5C-BC11-D3DB1F8E2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CC77CDE-E437-A532-742E-768B644D2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CD28E-9038-4850-A855-A3DB0586BBB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22502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B10976-A88B-E397-BA0E-39109D488A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4522B59-C8AB-EE93-2D78-14938088B2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0B692EB-D33C-D415-09B1-A186A6FFAC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307DE72-612F-BA90-4104-BFF4B52381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4D7AAB84-AA95-C806-E9A5-CFF7088F35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E1A379A7-4A31-EE4B-5F8E-97A3947CC5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1809F-B17C-4116-A8F5-203B95B6C45D}" type="datetimeFigureOut">
              <a:rPr lang="ru-RU" smtClean="0"/>
              <a:t>17.12.2022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B95F1C37-673F-A59B-6408-34A3D6A09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B7D37A78-84E8-DF1B-1BD8-E3627AFE3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CD28E-9038-4850-A855-A3DB0586BBB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91823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5C1277E-BC22-9D67-CCC8-03854314C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4548526D-DEFF-67A4-55DA-EE9E19B56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1809F-B17C-4116-A8F5-203B95B6C45D}" type="datetimeFigureOut">
              <a:rPr lang="ru-RU" smtClean="0"/>
              <a:t>17.12.2022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70E873A6-B251-ECF3-9B12-B8EF6F95FE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42D0F57-0C9F-3D7A-68D3-8C0C93B53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CD28E-9038-4850-A855-A3DB0586BBB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76119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CE7EAD67-519E-A688-D30F-D035EAEA09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1809F-B17C-4116-A8F5-203B95B6C45D}" type="datetimeFigureOut">
              <a:rPr lang="ru-RU" smtClean="0"/>
              <a:t>17.12.2022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BE0AD22E-9161-D54B-7C4F-FB649E881E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604FBC9-A2F8-2641-B8E2-A6B23180A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CD28E-9038-4850-A855-A3DB0586BBB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93166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BCA771-DAEC-6C0F-4335-DE07C7920D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A9D0781-64BA-FABB-7B33-65A3EB8FC3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3C64864-FB21-2B3F-2356-1FF7B28505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3E183BF-ED19-91A3-C4C5-5A6FA5E68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1809F-B17C-4116-A8F5-203B95B6C45D}" type="datetimeFigureOut">
              <a:rPr lang="ru-RU" smtClean="0"/>
              <a:t>17.12.2022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648E329-713B-90EB-B50E-0601585EB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4B7CCF8-1C4A-1A9E-8410-80A767ACF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CD28E-9038-4850-A855-A3DB0586BBB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17364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F48D74-AF6D-E99C-3483-315A99392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20424DC1-12A6-F329-C016-6E30B557AB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5CB358D-CDCE-257E-EFE0-ADDB5D6930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1F94DA3-BD83-44D8-044D-A736CFE47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1809F-B17C-4116-A8F5-203B95B6C45D}" type="datetimeFigureOut">
              <a:rPr lang="ru-RU" smtClean="0"/>
              <a:t>17.12.2022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4F0748C-C93E-E265-4B17-353AFF994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1C44E44-93A6-BDC7-6304-03E70A2C4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CD28E-9038-4850-A855-A3DB0586BBB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33165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81634B-7CDE-C9D1-B2BE-6DA8A8A16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891FCDB-2F36-E515-6883-ACE322F423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8323CE8-B713-FE0E-96A8-8C8E396AB9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41809F-B17C-4116-A8F5-203B95B6C45D}" type="datetimeFigureOut">
              <a:rPr lang="ru-RU" smtClean="0"/>
              <a:t>17.12.2022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6E4DEDF-FD7B-28EE-A199-5413A326FE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221DABB-FF3E-9EE0-4156-062A908753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ECD28E-9038-4850-A855-A3DB0586BBB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59232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A3CD178-356F-2E03-8C53-6FB00BBD95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9971" y="774020"/>
            <a:ext cx="10472057" cy="3373437"/>
          </a:xfrm>
        </p:spPr>
        <p:txBody>
          <a:bodyPr>
            <a:normAutofit/>
          </a:bodyPr>
          <a:lstStyle/>
          <a:p>
            <a:r>
              <a:rPr lang="ru-RU" dirty="0"/>
              <a:t>АЛГОРИТМ</a:t>
            </a:r>
            <a:br>
              <a:rPr lang="ru-RU" dirty="0"/>
            </a:br>
            <a:r>
              <a:rPr lang="ru-RU" dirty="0"/>
              <a:t>ЛЕМПЕЛЯ-ЗИВА-ВЕЛЧА</a:t>
            </a:r>
          </a:p>
        </p:txBody>
      </p:sp>
    </p:spTree>
    <p:extLst>
      <p:ext uri="{BB962C8B-B14F-4D97-AF65-F5344CB8AC3E}">
        <p14:creationId xmlns:p14="http://schemas.microsoft.com/office/powerpoint/2010/main" val="42129834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7767B48C-7291-78E8-84BE-07F76CD76C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43744" y="1825625"/>
            <a:ext cx="9078686" cy="1446577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	Программа считывает входное сообщение посимвольно слева направо и ищет строку которой еще нет словаре.</a:t>
            </a:r>
          </a:p>
          <a:p>
            <a:endParaRPr lang="ru-R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6906FC-DEE1-87F3-F5C2-7DC992A23E32}"/>
              </a:ext>
            </a:extLst>
          </p:cNvPr>
          <p:cNvSpPr txBox="1"/>
          <p:nvPr/>
        </p:nvSpPr>
        <p:spPr>
          <a:xfrm>
            <a:off x="4452257" y="3585795"/>
            <a:ext cx="60960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dirty="0" err="1"/>
              <a:t>ababababa</a:t>
            </a:r>
            <a:endParaRPr lang="ru-RU" sz="4800" dirty="0"/>
          </a:p>
        </p:txBody>
      </p:sp>
      <p:cxnSp>
        <p:nvCxnSpPr>
          <p:cNvPr id="7" name="Прямая со стрелкой 6">
            <a:extLst>
              <a:ext uri="{FF2B5EF4-FFF2-40B4-BE49-F238E27FC236}">
                <a16:creationId xmlns:a16="http://schemas.microsoft.com/office/drawing/2014/main" id="{F41167ED-1AB2-1348-0792-54030E63ED1E}"/>
              </a:ext>
            </a:extLst>
          </p:cNvPr>
          <p:cNvCxnSpPr>
            <a:cxnSpLocks/>
          </p:cNvCxnSpPr>
          <p:nvPr/>
        </p:nvCxnSpPr>
        <p:spPr>
          <a:xfrm>
            <a:off x="2841171" y="4055723"/>
            <a:ext cx="1055915" cy="0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21499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Объект 7">
            <a:extLst>
              <a:ext uri="{FF2B5EF4-FFF2-40B4-BE49-F238E27FC236}">
                <a16:creationId xmlns:a16="http://schemas.microsoft.com/office/drawing/2014/main" id="{52F7FC0A-6E41-1B37-191F-B6F9C2198D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05"/>
          <a:stretch/>
        </p:blipFill>
        <p:spPr>
          <a:xfrm>
            <a:off x="838200" y="760922"/>
            <a:ext cx="6738257" cy="5336155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9130D86-D397-4DC5-D3D6-3A791C700CF2}"/>
              </a:ext>
            </a:extLst>
          </p:cNvPr>
          <p:cNvSpPr txBox="1"/>
          <p:nvPr/>
        </p:nvSpPr>
        <p:spPr>
          <a:xfrm>
            <a:off x="6487886" y="1720839"/>
            <a:ext cx="60960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/>
              <a:t>Если фраза W</a:t>
            </a:r>
            <a:r>
              <a:rPr lang="en-US" sz="2400" dirty="0"/>
              <a:t>C</a:t>
            </a:r>
            <a:r>
              <a:rPr lang="ru-RU" sz="2400" dirty="0"/>
              <a:t> уже есть в словаре</a:t>
            </a:r>
            <a:r>
              <a:rPr lang="en-US" sz="2400" dirty="0"/>
              <a:t>:</a:t>
            </a:r>
          </a:p>
          <a:p>
            <a:pPr marL="971550" lvl="1" indent="-514350">
              <a:buFont typeface="+mj-lt"/>
              <a:buAutoNum type="arabicPeriod"/>
            </a:pPr>
            <a:r>
              <a:rPr lang="ru-RU" sz="2400" dirty="0"/>
              <a:t>присвоить входной фразе W значение W</a:t>
            </a:r>
            <a:r>
              <a:rPr lang="en-US" sz="2400" dirty="0"/>
              <a:t>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/>
              <a:t>Иначе</a:t>
            </a:r>
            <a:r>
              <a:rPr lang="en-US" sz="2400" dirty="0"/>
              <a:t>:</a:t>
            </a:r>
          </a:p>
          <a:p>
            <a:pPr marL="971550" lvl="1" indent="-514350">
              <a:buFont typeface="+mj-lt"/>
              <a:buAutoNum type="arabicPeriod"/>
            </a:pPr>
            <a:r>
              <a:rPr lang="ru-RU" sz="2400" dirty="0"/>
              <a:t> вывести код W</a:t>
            </a:r>
            <a:endParaRPr lang="en-US" sz="2400" dirty="0"/>
          </a:p>
          <a:p>
            <a:pPr marL="971550" lvl="1" indent="-514350">
              <a:buFont typeface="+mj-lt"/>
              <a:buAutoNum type="arabicPeriod"/>
            </a:pPr>
            <a:r>
              <a:rPr lang="ru-RU" sz="2400" dirty="0"/>
              <a:t> добавить W</a:t>
            </a:r>
            <a:r>
              <a:rPr lang="en-US" sz="2400" dirty="0"/>
              <a:t>C</a:t>
            </a:r>
            <a:r>
              <a:rPr lang="ru-RU" sz="2400" dirty="0"/>
              <a:t> в словарь,</a:t>
            </a:r>
            <a:endParaRPr lang="en-US" sz="2400" dirty="0"/>
          </a:p>
          <a:p>
            <a:pPr marL="971550" lvl="1" indent="-514350">
              <a:buFont typeface="+mj-lt"/>
              <a:buAutoNum type="arabicPeriod"/>
            </a:pPr>
            <a:r>
              <a:rPr lang="ru-RU" sz="2400" dirty="0"/>
              <a:t> присвоить входной фразе W значение </a:t>
            </a:r>
            <a:r>
              <a:rPr lang="en-US" sz="2400" dirty="0"/>
              <a:t>C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0765685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DBB36C-5BB0-B19F-A37B-8CF8C527D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58296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Хранение в памяти</a:t>
            </a:r>
          </a:p>
        </p:txBody>
      </p:sp>
      <p:pic>
        <p:nvPicPr>
          <p:cNvPr id="5" name="Объект 4" descr="Изображение выглядит как текст, музыка&#10;&#10;Автоматически созданное описание">
            <a:extLst>
              <a:ext uri="{FF2B5EF4-FFF2-40B4-BE49-F238E27FC236}">
                <a16:creationId xmlns:a16="http://schemas.microsoft.com/office/drawing/2014/main" id="{D3F22DFA-FC6A-E3C7-E01B-9E5BF642E1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1797" y="3281591"/>
            <a:ext cx="9888405" cy="3211284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1428FDC-2314-E33A-C10B-A8068489EB67}"/>
              </a:ext>
            </a:extLst>
          </p:cNvPr>
          <p:cNvSpPr txBox="1"/>
          <p:nvPr/>
        </p:nvSpPr>
        <p:spPr>
          <a:xfrm>
            <a:off x="1151796" y="1483859"/>
            <a:ext cx="988840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/>
              <a:t>Коды словаря изначально имеют длину 9 бит. По мере заполнения словаря длина новых кодов увеличивается на 1 бит. Максимальная длина кодов составляет 16 бит.</a:t>
            </a:r>
          </a:p>
        </p:txBody>
      </p:sp>
    </p:spTree>
    <p:extLst>
      <p:ext uri="{BB962C8B-B14F-4D97-AF65-F5344CB8AC3E}">
        <p14:creationId xmlns:p14="http://schemas.microsoft.com/office/powerpoint/2010/main" val="23351257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playback (online-video-cutter.com) (1)">
            <a:hlinkClick r:id="" action="ppaction://media"/>
            <a:extLst>
              <a:ext uri="{FF2B5EF4-FFF2-40B4-BE49-F238E27FC236}">
                <a16:creationId xmlns:a16="http://schemas.microsoft.com/office/drawing/2014/main" id="{D6E3E0D3-BFF0-8278-56D6-E8C57D60B52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36729" y="527162"/>
            <a:ext cx="3018181" cy="535112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3F7EB70-C881-1835-A3AD-4E21162D3D71}"/>
              </a:ext>
            </a:extLst>
          </p:cNvPr>
          <p:cNvSpPr txBox="1"/>
          <p:nvPr/>
        </p:nvSpPr>
        <p:spPr>
          <a:xfrm>
            <a:off x="1338943" y="2147892"/>
            <a:ext cx="6096000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/>
              <a:t>Алгоритм Лемпеля-Зива-Велча – это универсальный алгоритм сжатия данных</a:t>
            </a:r>
          </a:p>
          <a:p>
            <a:endParaRPr lang="ru-RU" sz="2800" dirty="0"/>
          </a:p>
          <a:p>
            <a:r>
              <a:rPr lang="ru-RU" sz="2800" dirty="0"/>
              <a:t>Он переводит данные в удобный для хранения формат</a:t>
            </a:r>
          </a:p>
        </p:txBody>
      </p:sp>
    </p:spTree>
    <p:extLst>
      <p:ext uri="{BB962C8B-B14F-4D97-AF65-F5344CB8AC3E}">
        <p14:creationId xmlns:p14="http://schemas.microsoft.com/office/powerpoint/2010/main" val="2553638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A61F243-89E5-CD1B-68FB-46A07459F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videoplayback-online-video-cuttercom_LbjA8Xlz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5545D0F7-0883-1CFA-018D-3ABD06837CC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659455"/>
            <a:ext cx="3124200" cy="553909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64F9AC6-FFF1-141F-00C9-0A23654C7B74}"/>
              </a:ext>
            </a:extLst>
          </p:cNvPr>
          <p:cNvSpPr txBox="1"/>
          <p:nvPr/>
        </p:nvSpPr>
        <p:spPr>
          <a:xfrm>
            <a:off x="4953000" y="2782669"/>
            <a:ext cx="609600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/>
              <a:t>А затем декодирует их, получая точную копию входного сообщения без потерь</a:t>
            </a:r>
          </a:p>
        </p:txBody>
      </p:sp>
    </p:spTree>
    <p:extLst>
      <p:ext uri="{BB962C8B-B14F-4D97-AF65-F5344CB8AC3E}">
        <p14:creationId xmlns:p14="http://schemas.microsoft.com/office/powerpoint/2010/main" val="360533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A7529B4-93E0-C377-5B5B-53478F9426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3338007"/>
            <a:ext cx="4757420" cy="33206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LZW </a:t>
            </a:r>
            <a:r>
              <a:rPr lang="ru-RU" dirty="0"/>
              <a:t>стал улучшением алгоритма LZ78, описанного ранее Абрахамом Лемпелем и </a:t>
            </a:r>
            <a:r>
              <a:rPr lang="ru-RU" dirty="0" err="1"/>
              <a:t>Яаковом</a:t>
            </a:r>
            <a:r>
              <a:rPr lang="ru-RU" dirty="0"/>
              <a:t> Зивом</a:t>
            </a:r>
          </a:p>
          <a:p>
            <a:pPr marL="0" indent="0">
              <a:buNone/>
            </a:pPr>
            <a:endParaRPr lang="ru-RU" sz="2200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94D130C-42D2-82EB-5C7D-A0443626A1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276" r="9983"/>
          <a:stretch/>
        </p:blipFill>
        <p:spPr>
          <a:xfrm>
            <a:off x="5651500" y="10"/>
            <a:ext cx="6538977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6E436E4-CD6D-68E2-B637-21B4CCA03D98}"/>
              </a:ext>
            </a:extLst>
          </p:cNvPr>
          <p:cNvSpPr txBox="1"/>
          <p:nvPr/>
        </p:nvSpPr>
        <p:spPr>
          <a:xfrm>
            <a:off x="640080" y="814430"/>
            <a:ext cx="475742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ru-RU" sz="2800" dirty="0"/>
              <a:t>Алгоритм LZW был опубликован Терри А. Велчем в 1984 году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6664462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71A784BF-09DB-448D-99FC-B49DFC6605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917859B3-4C91-478D-929D-BB6433F908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421890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585567-C30D-3994-01B8-C37935E13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35052"/>
            <a:ext cx="3093720" cy="1645920"/>
          </a:xfrm>
        </p:spPr>
        <p:txBody>
          <a:bodyPr>
            <a:normAutofit/>
          </a:bodyPr>
          <a:lstStyle/>
          <a:p>
            <a:endParaRPr lang="ru-RU" sz="2600" dirty="0"/>
          </a:p>
        </p:txBody>
      </p: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F3FEC9B4-CAB3-623C-CD2C-C9D20D092A35}"/>
              </a:ext>
            </a:extLst>
          </p:cNvPr>
          <p:cNvGrpSpPr/>
          <p:nvPr/>
        </p:nvGrpSpPr>
        <p:grpSpPr>
          <a:xfrm>
            <a:off x="207265" y="198102"/>
            <a:ext cx="11751384" cy="3822700"/>
            <a:chOff x="207265" y="198102"/>
            <a:chExt cx="11751384" cy="3822700"/>
          </a:xfrm>
        </p:grpSpPr>
        <p:pic>
          <p:nvPicPr>
            <p:cNvPr id="9" name="Рисунок 8" descr="Изображение выглядит как текст, мужчина, человек, очки&#10;&#10;Автоматически созданное описание">
              <a:extLst>
                <a:ext uri="{FF2B5EF4-FFF2-40B4-BE49-F238E27FC236}">
                  <a16:creationId xmlns:a16="http://schemas.microsoft.com/office/drawing/2014/main" id="{F1D8E01B-D3DE-4712-1CDA-C24D4199E8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557" b="9700"/>
            <a:stretch/>
          </p:blipFill>
          <p:spPr>
            <a:xfrm>
              <a:off x="8205789" y="198102"/>
              <a:ext cx="3752860" cy="3822700"/>
            </a:xfrm>
            <a:prstGeom prst="rect">
              <a:avLst/>
            </a:prstGeom>
          </p:spPr>
        </p:pic>
        <p:pic>
          <p:nvPicPr>
            <p:cNvPr id="7" name="Рисунок 6" descr="Изображение выглядит как мужчина, человек, костюм, носит&#10;&#10;Автоматически созданное описание">
              <a:extLst>
                <a:ext uri="{FF2B5EF4-FFF2-40B4-BE49-F238E27FC236}">
                  <a16:creationId xmlns:a16="http://schemas.microsoft.com/office/drawing/2014/main" id="{5964F9D8-6985-A146-2E4F-B8C58060227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173" r="1" b="26799"/>
            <a:stretch/>
          </p:blipFill>
          <p:spPr>
            <a:xfrm>
              <a:off x="4219560" y="198103"/>
              <a:ext cx="3752879" cy="3822699"/>
            </a:xfrm>
            <a:prstGeom prst="rect">
              <a:avLst/>
            </a:prstGeom>
          </p:spPr>
        </p:pic>
        <p:pic>
          <p:nvPicPr>
            <p:cNvPr id="5" name="Объект 4" descr="Изображение выглядит как мужчина, человек, очки, стена&#10;&#10;Автоматически созданное описание">
              <a:extLst>
                <a:ext uri="{FF2B5EF4-FFF2-40B4-BE49-F238E27FC236}">
                  <a16:creationId xmlns:a16="http://schemas.microsoft.com/office/drawing/2014/main" id="{16C5FBAA-F9E9-E614-D9A5-99C569C1B95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894" r="4" b="1398"/>
            <a:stretch/>
          </p:blipFill>
          <p:spPr>
            <a:xfrm>
              <a:off x="207265" y="198103"/>
              <a:ext cx="3752878" cy="3822699"/>
            </a:xfrm>
            <a:prstGeom prst="rect">
              <a:avLst/>
            </a:prstGeom>
          </p:spPr>
        </p:pic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6283FBD2-A663-469F-855C-06D86E3C11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491151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9" name="Rectangle 36">
            <a:extLst>
              <a:ext uri="{FF2B5EF4-FFF2-40B4-BE49-F238E27FC236}">
                <a16:creationId xmlns:a16="http://schemas.microsoft.com/office/drawing/2014/main" id="{8A1279FC-7441-4E55-B082-2774E6316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398520" y="525441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Content Placeholder 12">
            <a:extLst>
              <a:ext uri="{FF2B5EF4-FFF2-40B4-BE49-F238E27FC236}">
                <a16:creationId xmlns:a16="http://schemas.microsoft.com/office/drawing/2014/main" id="{A2912422-CA45-D3E9-0F8C-686EFA6588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0266" y="4435052"/>
            <a:ext cx="7104188" cy="1645920"/>
          </a:xfrm>
        </p:spPr>
        <p:txBody>
          <a:bodyPr anchor="ctr">
            <a:normAutofit/>
          </a:bodyPr>
          <a:lstStyle/>
          <a:p>
            <a:endParaRPr lang="en-US" sz="1800" dirty="0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A4225AF1-ED8B-F073-6C99-18F437CC283B}"/>
              </a:ext>
            </a:extLst>
          </p:cNvPr>
          <p:cNvSpPr/>
          <p:nvPr/>
        </p:nvSpPr>
        <p:spPr>
          <a:xfrm>
            <a:off x="207265" y="4218905"/>
            <a:ext cx="11751384" cy="224539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9759726-30D5-DE29-3F62-889B62C48653}"/>
              </a:ext>
            </a:extLst>
          </p:cNvPr>
          <p:cNvSpPr txBox="1"/>
          <p:nvPr/>
        </p:nvSpPr>
        <p:spPr>
          <a:xfrm>
            <a:off x="9062344" y="4149271"/>
            <a:ext cx="22358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i="0" dirty="0">
                <a:solidFill>
                  <a:srgbClr val="202124"/>
                </a:solidFill>
                <a:effectLst/>
              </a:rPr>
              <a:t>Terry A</a:t>
            </a:r>
            <a:r>
              <a:rPr lang="ru-RU" sz="2400" b="0" i="0" dirty="0">
                <a:solidFill>
                  <a:srgbClr val="202124"/>
                </a:solidFill>
                <a:effectLst/>
              </a:rPr>
              <a:t>.</a:t>
            </a:r>
            <a:r>
              <a:rPr lang="en-US" sz="2400" b="0" i="0" dirty="0">
                <a:solidFill>
                  <a:srgbClr val="202124"/>
                </a:solidFill>
                <a:effectLst/>
              </a:rPr>
              <a:t> </a:t>
            </a:r>
            <a:r>
              <a:rPr lang="en-US" sz="2400" b="1" i="0" dirty="0">
                <a:solidFill>
                  <a:srgbClr val="FF0000"/>
                </a:solidFill>
                <a:effectLst/>
              </a:rPr>
              <a:t>W</a:t>
            </a:r>
            <a:r>
              <a:rPr lang="en-US" sz="2400" b="0" i="0" dirty="0">
                <a:solidFill>
                  <a:srgbClr val="202124"/>
                </a:solidFill>
                <a:effectLst/>
              </a:rPr>
              <a:t>elch</a:t>
            </a:r>
            <a:endParaRPr lang="ru-RU" sz="24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F670EBC-6D7F-37E1-83CC-FA569FC940E5}"/>
              </a:ext>
            </a:extLst>
          </p:cNvPr>
          <p:cNvSpPr txBox="1"/>
          <p:nvPr/>
        </p:nvSpPr>
        <p:spPr>
          <a:xfrm>
            <a:off x="5420121" y="4150107"/>
            <a:ext cx="135175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400" b="0" i="0" dirty="0">
                <a:solidFill>
                  <a:srgbClr val="000000"/>
                </a:solidFill>
                <a:effectLst/>
              </a:rPr>
              <a:t>Jacob </a:t>
            </a:r>
            <a:r>
              <a:rPr lang="en-US" sz="2400" b="1" i="0" dirty="0">
                <a:solidFill>
                  <a:srgbClr val="FF0000"/>
                </a:solidFill>
                <a:effectLst/>
              </a:rPr>
              <a:t>Z</a:t>
            </a:r>
            <a:r>
              <a:rPr lang="en-US" sz="2400" b="0" i="0" dirty="0">
                <a:solidFill>
                  <a:srgbClr val="000000"/>
                </a:solidFill>
                <a:effectLst/>
              </a:rPr>
              <a:t>iv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9925AC5-F1E1-4F34-0DED-A2B7962847F3}"/>
              </a:ext>
            </a:extLst>
          </p:cNvPr>
          <p:cNvSpPr txBox="1"/>
          <p:nvPr/>
        </p:nvSpPr>
        <p:spPr>
          <a:xfrm>
            <a:off x="1158691" y="4149271"/>
            <a:ext cx="235735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i="0" dirty="0">
                <a:solidFill>
                  <a:srgbClr val="202122"/>
                </a:solidFill>
                <a:effectLst/>
              </a:rPr>
              <a:t>Abraham </a:t>
            </a:r>
            <a:r>
              <a:rPr lang="en-US" sz="2400" b="1" i="0" dirty="0">
                <a:solidFill>
                  <a:srgbClr val="FF0000"/>
                </a:solidFill>
                <a:effectLst/>
              </a:rPr>
              <a:t>L</a:t>
            </a:r>
            <a:r>
              <a:rPr lang="en-US" sz="2400" i="0" dirty="0">
                <a:solidFill>
                  <a:srgbClr val="202122"/>
                </a:solidFill>
                <a:effectLst/>
              </a:rPr>
              <a:t>empel</a:t>
            </a:r>
            <a:endParaRPr lang="ru-RU" sz="24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CEDE789-B5E0-F21F-CE95-BA6661757CB7}"/>
              </a:ext>
            </a:extLst>
          </p:cNvPr>
          <p:cNvSpPr txBox="1"/>
          <p:nvPr/>
        </p:nvSpPr>
        <p:spPr>
          <a:xfrm>
            <a:off x="978638" y="5040975"/>
            <a:ext cx="525716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solidFill>
                  <a:srgbClr val="202122"/>
                </a:solidFill>
              </a:rPr>
              <a:t>Алгоритм получил свое название по фамилиям его создателей</a:t>
            </a:r>
            <a:endParaRPr lang="ru-RU" sz="28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552200A-4819-9714-3F55-8F1F8EEE556C}"/>
              </a:ext>
            </a:extLst>
          </p:cNvPr>
          <p:cNvSpPr txBox="1"/>
          <p:nvPr/>
        </p:nvSpPr>
        <p:spPr>
          <a:xfrm>
            <a:off x="7445829" y="4972976"/>
            <a:ext cx="1709057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600" b="1" dirty="0">
                <a:solidFill>
                  <a:srgbClr val="202122"/>
                </a:solidFill>
              </a:rPr>
              <a:t>LZW</a:t>
            </a:r>
            <a:endParaRPr lang="ru-RU" sz="6600" b="1" dirty="0"/>
          </a:p>
        </p:txBody>
      </p:sp>
    </p:spTree>
    <p:extLst>
      <p:ext uri="{BB962C8B-B14F-4D97-AF65-F5344CB8AC3E}">
        <p14:creationId xmlns:p14="http://schemas.microsoft.com/office/powerpoint/2010/main" val="21260092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Объект 5">
            <a:extLst>
              <a:ext uri="{FF2B5EF4-FFF2-40B4-BE49-F238E27FC236}">
                <a16:creationId xmlns:a16="http://schemas.microsoft.com/office/drawing/2014/main" id="{E124790D-4EC0-8012-7BF3-24B2FD2287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35553662"/>
              </p:ext>
            </p:extLst>
          </p:nvPr>
        </p:nvGraphicFramePr>
        <p:xfrm>
          <a:off x="1308100" y="931862"/>
          <a:ext cx="9176656" cy="46307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7" name="Схема 6">
            <a:extLst>
              <a:ext uri="{FF2B5EF4-FFF2-40B4-BE49-F238E27FC236}">
                <a16:creationId xmlns:a16="http://schemas.microsoft.com/office/drawing/2014/main" id="{18B1658A-2AAF-940F-061A-818776EB9B1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89218754"/>
              </p:ext>
            </p:extLst>
          </p:nvPr>
        </p:nvGraphicFramePr>
        <p:xfrm>
          <a:off x="2108200" y="-503238"/>
          <a:ext cx="9550400" cy="62103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794C0601-90EC-A16A-1961-6E531312AEE1}"/>
              </a:ext>
            </a:extLst>
          </p:cNvPr>
          <p:cNvCxnSpPr>
            <a:cxnSpLocks/>
          </p:cNvCxnSpPr>
          <p:nvPr/>
        </p:nvCxnSpPr>
        <p:spPr>
          <a:xfrm flipH="1" flipV="1">
            <a:off x="5321300" y="2601912"/>
            <a:ext cx="279400" cy="484188"/>
          </a:xfrm>
          <a:prstGeom prst="line">
            <a:avLst/>
          </a:prstGeom>
          <a:ln w="12700">
            <a:solidFill>
              <a:srgbClr val="6D89C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7FDF455-2E3A-3D0C-FB7A-1633B441CAFA}"/>
              </a:ext>
            </a:extLst>
          </p:cNvPr>
          <p:cNvSpPr txBox="1"/>
          <p:nvPr/>
        </p:nvSpPr>
        <p:spPr>
          <a:xfrm>
            <a:off x="7175501" y="4870102"/>
            <a:ext cx="462280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LZW </a:t>
            </a:r>
            <a:r>
              <a:rPr lang="ru-RU" sz="2800" dirty="0"/>
              <a:t>входит в семейство алгоритмов словарного сжатия данных </a:t>
            </a:r>
            <a:r>
              <a:rPr lang="en-US" sz="2800" dirty="0"/>
              <a:t>LZ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11351453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E9F2A28-69A3-4945-B6B6-C2E4A6C55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CB147A70-DC29-4DDF-A34C-2B82C6E229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84038" y="0"/>
            <a:ext cx="842502" cy="354793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FD6CD9A-0244-4B22-4310-1838B3B927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802" y="558913"/>
            <a:ext cx="2533422" cy="2533422"/>
          </a:xfrm>
          <a:custGeom>
            <a:avLst/>
            <a:gdLst/>
            <a:ahLst/>
            <a:cxnLst/>
            <a:rect l="l" t="t" r="r" b="b"/>
            <a:pathLst>
              <a:path w="1999274" h="2247255">
                <a:moveTo>
                  <a:pt x="108501" y="0"/>
                </a:moveTo>
                <a:lnTo>
                  <a:pt x="1890773" y="0"/>
                </a:lnTo>
                <a:cubicBezTo>
                  <a:pt x="1950696" y="0"/>
                  <a:pt x="1999274" y="48578"/>
                  <a:pt x="1999274" y="108501"/>
                </a:cubicBezTo>
                <a:lnTo>
                  <a:pt x="1999274" y="2138754"/>
                </a:lnTo>
                <a:cubicBezTo>
                  <a:pt x="1999274" y="2198677"/>
                  <a:pt x="1950696" y="2247255"/>
                  <a:pt x="1890773" y="2247255"/>
                </a:cubicBezTo>
                <a:lnTo>
                  <a:pt x="108501" y="2247255"/>
                </a:lnTo>
                <a:cubicBezTo>
                  <a:pt x="48578" y="2247255"/>
                  <a:pt x="0" y="2198677"/>
                  <a:pt x="0" y="2138754"/>
                </a:cubicBezTo>
                <a:lnTo>
                  <a:pt x="0" y="108501"/>
                </a:lnTo>
                <a:cubicBezTo>
                  <a:pt x="0" y="48578"/>
                  <a:pt x="48578" y="0"/>
                  <a:pt x="108501" y="0"/>
                </a:cubicBezTo>
                <a:close/>
              </a:path>
            </a:pathLst>
          </a:custGeom>
        </p:spPr>
      </p:pic>
      <p:sp>
        <p:nvSpPr>
          <p:cNvPr id="18" name="Oval 17">
            <a:extLst>
              <a:ext uri="{FF2B5EF4-FFF2-40B4-BE49-F238E27FC236}">
                <a16:creationId xmlns:a16="http://schemas.microsoft.com/office/drawing/2014/main" id="{3B438362-1E1E-4C62-A99E-4134CB163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731108" y="1327365"/>
            <a:ext cx="610857" cy="610857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6C077334-5571-4B83-A83E-4CCCFA7B5E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628176" y="0"/>
            <a:ext cx="2093996" cy="1402773"/>
          </a:xfrm>
          <a:custGeom>
            <a:avLst/>
            <a:gdLst>
              <a:gd name="connsiteX0" fmla="*/ 0 w 2315251"/>
              <a:gd name="connsiteY0" fmla="*/ 0 h 1550992"/>
              <a:gd name="connsiteX1" fmla="*/ 138700 w 2315251"/>
              <a:gd name="connsiteY1" fmla="*/ 0 h 1550992"/>
              <a:gd name="connsiteX2" fmla="*/ 138700 w 2315251"/>
              <a:gd name="connsiteY2" fmla="*/ 1361400 h 1550992"/>
              <a:gd name="connsiteX3" fmla="*/ 2107387 w 2315251"/>
              <a:gd name="connsiteY3" fmla="*/ 222673 h 1550992"/>
              <a:gd name="connsiteX4" fmla="*/ 1722420 w 2315251"/>
              <a:gd name="connsiteY4" fmla="*/ 0 h 1550992"/>
              <a:gd name="connsiteX5" fmla="*/ 1999436 w 2315251"/>
              <a:gd name="connsiteY5" fmla="*/ 0 h 1550992"/>
              <a:gd name="connsiteX6" fmla="*/ 2280549 w 2315251"/>
              <a:gd name="connsiteY6" fmla="*/ 162605 h 1550992"/>
              <a:gd name="connsiteX7" fmla="*/ 2305953 w 2315251"/>
              <a:gd name="connsiteY7" fmla="*/ 257336 h 1550992"/>
              <a:gd name="connsiteX8" fmla="*/ 2280549 w 2315251"/>
              <a:gd name="connsiteY8" fmla="*/ 282740 h 1550992"/>
              <a:gd name="connsiteX9" fmla="*/ 104026 w 2315251"/>
              <a:gd name="connsiteY9" fmla="*/ 1541710 h 1550992"/>
              <a:gd name="connsiteX10" fmla="*/ 69351 w 2315251"/>
              <a:gd name="connsiteY10" fmla="*/ 1550992 h 1550992"/>
              <a:gd name="connsiteX11" fmla="*/ 0 w 2315251"/>
              <a:gd name="connsiteY11" fmla="*/ 1481643 h 1550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15251" h="1550992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0E12BC6-5F2F-2739-061B-F02A976CB7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801" y="3661942"/>
            <a:ext cx="2533423" cy="2533423"/>
          </a:xfrm>
          <a:custGeom>
            <a:avLst/>
            <a:gdLst/>
            <a:ahLst/>
            <a:cxnLst/>
            <a:rect l="l" t="t" r="r" b="b"/>
            <a:pathLst>
              <a:path w="3064284" h="3064284">
                <a:moveTo>
                  <a:pt x="166483" y="0"/>
                </a:moveTo>
                <a:lnTo>
                  <a:pt x="2897801" y="0"/>
                </a:lnTo>
                <a:cubicBezTo>
                  <a:pt x="2989747" y="0"/>
                  <a:pt x="3064284" y="74537"/>
                  <a:pt x="3064284" y="166483"/>
                </a:cubicBezTo>
                <a:lnTo>
                  <a:pt x="3064284" y="2897801"/>
                </a:lnTo>
                <a:cubicBezTo>
                  <a:pt x="3064284" y="2989747"/>
                  <a:pt x="2989747" y="3064284"/>
                  <a:pt x="2897801" y="3064284"/>
                </a:cubicBezTo>
                <a:lnTo>
                  <a:pt x="166483" y="3064284"/>
                </a:lnTo>
                <a:cubicBezTo>
                  <a:pt x="74537" y="3064284"/>
                  <a:pt x="0" y="2989747"/>
                  <a:pt x="0" y="2897801"/>
                </a:cubicBezTo>
                <a:lnTo>
                  <a:pt x="0" y="166483"/>
                </a:lnTo>
                <a:cubicBezTo>
                  <a:pt x="0" y="74537"/>
                  <a:pt x="74537" y="0"/>
                  <a:pt x="166483" y="0"/>
                </a:cubicBezTo>
                <a:close/>
              </a:path>
            </a:pathLst>
          </a:cu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F8688F9-537A-F29F-1DCE-AC682C471A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8750" y="2392776"/>
            <a:ext cx="2533422" cy="2533422"/>
          </a:xfrm>
          <a:custGeom>
            <a:avLst/>
            <a:gdLst/>
            <a:ahLst/>
            <a:cxnLst/>
            <a:rect l="l" t="t" r="r" b="b"/>
            <a:pathLst>
              <a:path w="1999274" h="2247255">
                <a:moveTo>
                  <a:pt x="108501" y="0"/>
                </a:moveTo>
                <a:lnTo>
                  <a:pt x="1890773" y="0"/>
                </a:lnTo>
                <a:cubicBezTo>
                  <a:pt x="1950696" y="0"/>
                  <a:pt x="1999274" y="48578"/>
                  <a:pt x="1999274" y="108501"/>
                </a:cubicBezTo>
                <a:lnTo>
                  <a:pt x="1999274" y="2138754"/>
                </a:lnTo>
                <a:cubicBezTo>
                  <a:pt x="1999274" y="2198677"/>
                  <a:pt x="1950696" y="2247255"/>
                  <a:pt x="1890773" y="2247255"/>
                </a:cubicBezTo>
                <a:lnTo>
                  <a:pt x="108501" y="2247255"/>
                </a:lnTo>
                <a:cubicBezTo>
                  <a:pt x="48578" y="2247255"/>
                  <a:pt x="0" y="2198677"/>
                  <a:pt x="0" y="2138754"/>
                </a:cubicBezTo>
                <a:lnTo>
                  <a:pt x="0" y="108501"/>
                </a:lnTo>
                <a:cubicBezTo>
                  <a:pt x="0" y="48578"/>
                  <a:pt x="48578" y="0"/>
                  <a:pt x="108501" y="0"/>
                </a:cubicBezTo>
                <a:close/>
              </a:path>
            </a:pathLst>
          </a:custGeom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6DCB03AE-0A96-F35A-326C-A9E84ADA21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59073" y="2236164"/>
            <a:ext cx="5393361" cy="4351338"/>
          </a:xfrm>
        </p:spPr>
        <p:txBody>
          <a:bodyPr>
            <a:normAutofit/>
          </a:bodyPr>
          <a:lstStyle/>
          <a:p>
            <a:r>
              <a:rPr lang="ru-RU" dirty="0"/>
              <a:t>TIFF</a:t>
            </a:r>
            <a:endParaRPr lang="en-US" dirty="0"/>
          </a:p>
          <a:p>
            <a:r>
              <a:rPr lang="ru-RU" dirty="0"/>
              <a:t>PDF</a:t>
            </a:r>
            <a:endParaRPr lang="en-US" dirty="0"/>
          </a:p>
          <a:p>
            <a:r>
              <a:rPr lang="ru-RU" dirty="0"/>
              <a:t>GIF</a:t>
            </a:r>
            <a:endParaRPr lang="en-US" dirty="0"/>
          </a:p>
          <a:p>
            <a:r>
              <a:rPr lang="ru-RU" dirty="0" err="1"/>
              <a:t>PostScript</a:t>
            </a:r>
            <a:endParaRPr lang="en-US" dirty="0"/>
          </a:p>
          <a:p>
            <a:r>
              <a:rPr lang="ru-RU" dirty="0"/>
              <a:t>ZIP</a:t>
            </a:r>
            <a:endParaRPr lang="en-US" dirty="0"/>
          </a:p>
          <a:p>
            <a:r>
              <a:rPr lang="ru-RU" dirty="0"/>
              <a:t>ARJ</a:t>
            </a:r>
            <a:endParaRPr lang="en-US" dirty="0"/>
          </a:p>
          <a:p>
            <a:r>
              <a:rPr lang="ru-RU" dirty="0"/>
              <a:t>LHA.</a:t>
            </a:r>
          </a:p>
        </p:txBody>
      </p:sp>
      <p:sp>
        <p:nvSpPr>
          <p:cNvPr id="22" name="Arc 21">
            <a:extLst>
              <a:ext uri="{FF2B5EF4-FFF2-40B4-BE49-F238E27FC236}">
                <a16:creationId xmlns:a16="http://schemas.microsoft.com/office/drawing/2014/main" id="{4D3DC50D-CA0F-48F9-B17E-20D8669AA4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899690" y="5509119"/>
            <a:ext cx="3939038" cy="3939038"/>
          </a:xfrm>
          <a:prstGeom prst="arc">
            <a:avLst>
              <a:gd name="adj1" fmla="val 16200000"/>
              <a:gd name="adj2" fmla="val 20354996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D1B80E9C-CF8A-440B-B8F5-54BF121BF4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724986" y="6033795"/>
            <a:ext cx="1991064" cy="824205"/>
          </a:xfrm>
          <a:custGeom>
            <a:avLst/>
            <a:gdLst>
              <a:gd name="connsiteX0" fmla="*/ 995532 w 1991064"/>
              <a:gd name="connsiteY0" fmla="*/ 0 h 824205"/>
              <a:gd name="connsiteX1" fmla="*/ 1984823 w 1991064"/>
              <a:gd name="connsiteY1" fmla="*/ 784423 h 824205"/>
              <a:gd name="connsiteX2" fmla="*/ 1991064 w 1991064"/>
              <a:gd name="connsiteY2" fmla="*/ 824205 h 824205"/>
              <a:gd name="connsiteX3" fmla="*/ 0 w 1991064"/>
              <a:gd name="connsiteY3" fmla="*/ 824205 h 824205"/>
              <a:gd name="connsiteX4" fmla="*/ 6241 w 1991064"/>
              <a:gd name="connsiteY4" fmla="*/ 784423 h 824205"/>
              <a:gd name="connsiteX5" fmla="*/ 995532 w 1991064"/>
              <a:gd name="connsiteY5" fmla="*/ 0 h 824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91064" h="824205">
                <a:moveTo>
                  <a:pt x="995532" y="0"/>
                </a:moveTo>
                <a:cubicBezTo>
                  <a:pt x="1483521" y="0"/>
                  <a:pt x="1890663" y="336754"/>
                  <a:pt x="1984823" y="784423"/>
                </a:cubicBezTo>
                <a:lnTo>
                  <a:pt x="1991064" y="824205"/>
                </a:lnTo>
                <a:lnTo>
                  <a:pt x="0" y="824205"/>
                </a:lnTo>
                <a:lnTo>
                  <a:pt x="6241" y="784423"/>
                </a:lnTo>
                <a:cubicBezTo>
                  <a:pt x="100402" y="336754"/>
                  <a:pt x="507544" y="0"/>
                  <a:pt x="99553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2421167-D37B-240F-42A4-98C6B6ADC22A}"/>
              </a:ext>
            </a:extLst>
          </p:cNvPr>
          <p:cNvSpPr txBox="1"/>
          <p:nvPr/>
        </p:nvSpPr>
        <p:spPr>
          <a:xfrm>
            <a:off x="6407754" y="728147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ru-RU" sz="3600" dirty="0"/>
              <a:t>В настоящее время используется в файлах: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122919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139006-A9F0-1755-B08D-64B946485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9771" y="2766218"/>
            <a:ext cx="6585857" cy="1325563"/>
          </a:xfrm>
        </p:spPr>
        <p:txBody>
          <a:bodyPr>
            <a:normAutofit/>
          </a:bodyPr>
          <a:lstStyle/>
          <a:p>
            <a:r>
              <a:rPr lang="ru-RU" sz="6000" dirty="0"/>
              <a:t>СУТЬ АЛГОРИТМА</a:t>
            </a:r>
          </a:p>
        </p:txBody>
      </p:sp>
    </p:spTree>
    <p:extLst>
      <p:ext uri="{BB962C8B-B14F-4D97-AF65-F5344CB8AC3E}">
        <p14:creationId xmlns:p14="http://schemas.microsoft.com/office/powerpoint/2010/main" val="17553888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3DE74D-17A8-B035-1C48-214F47DFD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3AB281C-8DE8-9DE8-5A99-61079B56D9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64229"/>
            <a:ext cx="4757057" cy="3912734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Программа инициализирует динамический словарь со всеми символами используемого алфавита</a:t>
            </a:r>
          </a:p>
        </p:txBody>
      </p:sp>
      <p:graphicFrame>
        <p:nvGraphicFramePr>
          <p:cNvPr id="4" name="Таблица 4">
            <a:extLst>
              <a:ext uri="{FF2B5EF4-FFF2-40B4-BE49-F238E27FC236}">
                <a16:creationId xmlns:a16="http://schemas.microsoft.com/office/drawing/2014/main" id="{D857F936-812F-172F-433F-EF982E8ACD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0696945"/>
              </p:ext>
            </p:extLst>
          </p:nvPr>
        </p:nvGraphicFramePr>
        <p:xfrm>
          <a:off x="6096000" y="1027906"/>
          <a:ext cx="5649687" cy="4719751"/>
        </p:xfrm>
        <a:graphic>
          <a:graphicData uri="http://schemas.openxmlformats.org/drawingml/2006/table">
            <a:tbl>
              <a:tblPr firstRow="1" bandRow="1">
                <a:tableStyleId>{5DA37D80-6434-44D0-A028-1B22A696006F}</a:tableStyleId>
              </a:tblPr>
              <a:tblGrid>
                <a:gridCol w="1883229">
                  <a:extLst>
                    <a:ext uri="{9D8B030D-6E8A-4147-A177-3AD203B41FA5}">
                      <a16:colId xmlns:a16="http://schemas.microsoft.com/office/drawing/2014/main" val="2196917651"/>
                    </a:ext>
                  </a:extLst>
                </a:gridCol>
                <a:gridCol w="1883229">
                  <a:extLst>
                    <a:ext uri="{9D8B030D-6E8A-4147-A177-3AD203B41FA5}">
                      <a16:colId xmlns:a16="http://schemas.microsoft.com/office/drawing/2014/main" val="3256969564"/>
                    </a:ext>
                  </a:extLst>
                </a:gridCol>
                <a:gridCol w="1883229">
                  <a:extLst>
                    <a:ext uri="{9D8B030D-6E8A-4147-A177-3AD203B41FA5}">
                      <a16:colId xmlns:a16="http://schemas.microsoft.com/office/drawing/2014/main" val="2945492611"/>
                    </a:ext>
                  </a:extLst>
                </a:gridCol>
              </a:tblGrid>
              <a:tr h="902305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/>
                        <a:t>A</a:t>
                      </a:r>
                      <a:endParaRPr lang="ru-RU" sz="28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/>
                        <a:t>000000001</a:t>
                      </a:r>
                      <a:endParaRPr lang="ru-RU" sz="28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61602068"/>
                  </a:ext>
                </a:extLst>
              </a:tr>
              <a:tr h="822161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/>
                        <a:t>B</a:t>
                      </a:r>
                      <a:endParaRPr lang="ru-RU" sz="28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/>
                        <a:t>2</a:t>
                      </a:r>
                      <a:endParaRPr lang="ru-RU" sz="28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0" dirty="0"/>
                        <a:t>000000010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38911316"/>
                  </a:ext>
                </a:extLst>
              </a:tr>
              <a:tr h="829028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/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/>
                        <a:t>3</a:t>
                      </a:r>
                      <a:endParaRPr lang="ru-RU" sz="28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0" dirty="0"/>
                        <a:t>000000011</a:t>
                      </a:r>
                      <a:endParaRPr lang="ru-RU" sz="28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65599879"/>
                  </a:ext>
                </a:extLst>
              </a:tr>
              <a:tr h="822161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/>
                        <a:t>.</a:t>
                      </a:r>
                    </a:p>
                    <a:p>
                      <a:pPr algn="ctr"/>
                      <a:r>
                        <a:rPr lang="en-US" sz="2800" b="0" dirty="0"/>
                        <a:t>.</a:t>
                      </a:r>
                    </a:p>
                    <a:p>
                      <a:pPr algn="ctr"/>
                      <a:r>
                        <a:rPr lang="en-US" sz="2800" b="0" dirty="0"/>
                        <a:t>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55779733"/>
                  </a:ext>
                </a:extLst>
              </a:tr>
              <a:tr h="794657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/>
                        <a:t>Z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/>
                        <a:t>26</a:t>
                      </a:r>
                      <a:endParaRPr lang="ru-RU" sz="28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 b="0" dirty="0"/>
                        <a:t>000011010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498548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485218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681</TotalTime>
  <Words>217</Words>
  <Application>Microsoft Office PowerPoint</Application>
  <PresentationFormat>Широкоэкранный</PresentationFormat>
  <Paragraphs>61</Paragraphs>
  <Slides>12</Slides>
  <Notes>1</Notes>
  <HiddenSlides>0</HiddenSlides>
  <MMClips>2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Тема Office</vt:lpstr>
      <vt:lpstr>АЛГОРИТМ ЛЕМПЕЛЯ-ЗИВА-ВЕЛЧА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СУТЬ АЛГОРИТМА</vt:lpstr>
      <vt:lpstr>Презентация PowerPoint</vt:lpstr>
      <vt:lpstr>Презентация PowerPoint</vt:lpstr>
      <vt:lpstr>Презентация PowerPoint</vt:lpstr>
      <vt:lpstr>Хранение в памяти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Алгоритм Лемпеля-Зива-Велча</dc:title>
  <dc:creator>Виноходова Анна Алексеевна</dc:creator>
  <cp:lastModifiedBy>Виноходова Анна Алексеевна</cp:lastModifiedBy>
  <cp:revision>15</cp:revision>
  <dcterms:created xsi:type="dcterms:W3CDTF">2022-12-10T05:23:15Z</dcterms:created>
  <dcterms:modified xsi:type="dcterms:W3CDTF">2022-12-17T04:58:21Z</dcterms:modified>
</cp:coreProperties>
</file>

<file path=docProps/thumbnail.jpeg>
</file>